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962" r:id="rId1"/>
    <p:sldMasterId id="2147483963" r:id="rId2"/>
  </p:sldMasterIdLst>
  <p:notesMasterIdLst>
    <p:notesMasterId r:id="rId10"/>
  </p:notesMasterIdLst>
  <p:handoutMasterIdLst>
    <p:handoutMasterId r:id="rId11"/>
  </p:handoutMasterIdLst>
  <p:sldIdLst>
    <p:sldId id="256" r:id="rId3"/>
    <p:sldId id="2147481193" r:id="rId4"/>
    <p:sldId id="536" r:id="rId5"/>
    <p:sldId id="2147481195" r:id="rId6"/>
    <p:sldId id="2147481197" r:id="rId7"/>
    <p:sldId id="2147481196" r:id="rId8"/>
    <p:sldId id="439" r:id="rId9"/>
  </p:sldIdLst>
  <p:sldSz cx="24387175" cy="13716000"/>
  <p:notesSz cx="6858000" cy="9144000"/>
  <p:embeddedFontLst>
    <p:embeddedFont>
      <p:font typeface="IBM Plex Sans" panose="020B0503050203000203" pitchFamily="34" charset="0"/>
      <p:regular r:id="rId12"/>
      <p:bold r:id="rId13"/>
      <p:italic r:id="rId13"/>
      <p:boldItalic r:id="rId13"/>
    </p:embeddedFont>
    <p:embeddedFont>
      <p:font typeface="IBM Plex Sans Light" panose="020B0403050203000203" pitchFamily="34" charset="0"/>
      <p:regular r:id="rId13"/>
      <p:italic r:id="rId13"/>
    </p:embeddedFont>
    <p:embeddedFont>
      <p:font typeface="IBM Plex Sans Regular" panose="020B0503050203000203" pitchFamily="34" charset="0"/>
      <p:regular r:id="rId14"/>
      <p:bold r:id="rId15"/>
      <p:italic r:id="rId16"/>
      <p:boldItalic r:id="rId17"/>
    </p:embeddedFont>
    <p:embeddedFont>
      <p:font typeface="IBM Plex Sans SmBld" panose="020B0503050203000203" pitchFamily="34" charset="0"/>
      <p:regular r:id="rId18"/>
      <p:bold r:id="rId19"/>
      <p:italic r:id="rId20"/>
      <p:boldItalic r:id="rId21"/>
    </p:embeddedFont>
    <p:embeddedFont>
      <p:font typeface="Tw Cen MT" panose="020B0602020104020603" pitchFamily="34" charset="77"/>
      <p:regular r:id="rId22"/>
      <p:bold r:id="rId23"/>
      <p:italic r:id="rId24"/>
      <p:boldItalic r:id="rId25"/>
    </p:embeddedFont>
    <p:embeddedFont>
      <p:font typeface="Tw Cen MT Condensed" panose="020B0606020104020203" pitchFamily="34" charset="77"/>
      <p:regular r:id="rId26"/>
      <p:bold r:id="rId27"/>
    </p:embeddedFont>
    <p:embeddedFont>
      <p:font typeface="Wingdings 3" pitchFamily="2" charset="2"/>
      <p:regular r:id="rId28"/>
    </p:embeddedFont>
  </p:embeddedFontLst>
  <p:defaultTex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C383304-A8AD-8B44-B765-DC419A2429EF}">
          <p14:sldIdLst>
            <p14:sldId id="256"/>
            <p14:sldId id="2147481193"/>
          </p14:sldIdLst>
        </p14:section>
        <p14:section name="Foundation model and generative AI" id="{2561BA22-0A81-CE4C-B543-BEC839E5B18F}">
          <p14:sldIdLst>
            <p14:sldId id="536"/>
            <p14:sldId id="2147481195"/>
            <p14:sldId id="2147481197"/>
            <p14:sldId id="2147481196"/>
            <p14:sldId id="43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8386E19-0233-17E2-3A5F-2FBF39B295FE}" name="Felix Lee" initials="FL" userId="S::felix@ca.ibm.com::39aa525f-ea77-4dd7-8672-d5c0c55a85df" providerId="AD"/>
  <p188:author id="{DAC8B425-75D4-2AA5-7C69-C79DDEAECB22}" name="Gina Hawkins1" initials="GH" userId="S::Gina.Hawkins1@ibm.com::105b048f-3102-44e2-8dc1-3fc7dfb733a8"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6"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62FE"/>
    <a:srgbClr val="82CFFF"/>
    <a:srgbClr val="CFE1FF"/>
    <a:srgbClr val="E5F7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F21B6B-CD6E-44A6-8811-21D1178A6252}" v="834" dt="2024-02-28T11:58:37.2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34"/>
    <p:restoredTop sz="91096" autoAdjust="0"/>
  </p:normalViewPr>
  <p:slideViewPr>
    <p:cSldViewPr snapToGrid="0" snapToObjects="1">
      <p:cViewPr varScale="1">
        <p:scale>
          <a:sx n="57" d="100"/>
          <a:sy n="57" d="100"/>
        </p:scale>
        <p:origin x="1304" y="200"/>
      </p:cViewPr>
      <p:guideLst/>
    </p:cSldViewPr>
  </p:slideViewPr>
  <p:outlineViewPr>
    <p:cViewPr>
      <p:scale>
        <a:sx n="33" d="100"/>
        <a:sy n="33" d="100"/>
      </p:scale>
      <p:origin x="0" y="-59992"/>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p:scale>
          <a:sx n="88" d="100"/>
          <a:sy n="88" d="100"/>
        </p:scale>
        <p:origin x="5280" y="12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 Target="slides/slide1.xml"/><Relationship Id="rId21" Type="http://schemas.openxmlformats.org/officeDocument/2006/relationships/font" Target="fonts/font10.fntdata"/><Relationship Id="rId34" Type="http://schemas.microsoft.com/office/2016/11/relationships/changesInfo" Target="changesInfos/changesInfo1.xml"/><Relationship Id="rId7" Type="http://schemas.openxmlformats.org/officeDocument/2006/relationships/slide" Target="slides/slide5.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handoutMaster" Target="handoutMasters/handoutMaster1.xml"/><Relationship Id="rId24" Type="http://schemas.openxmlformats.org/officeDocument/2006/relationships/font" Target="fonts/font13.fntdata"/><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36" Type="http://schemas.microsoft.com/office/2018/10/relationships/authors" Target="authors.xml"/><Relationship Id="rId10" Type="http://schemas.openxmlformats.org/officeDocument/2006/relationships/notesMaster" Target="notesMasters/notesMaster1.xml"/><Relationship Id="rId19" Type="http://schemas.openxmlformats.org/officeDocument/2006/relationships/font" Target="fonts/font8.fntdata"/><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hith R Shetty" clId="Web-{6CF21B6B-CD6E-44A6-8811-21D1178A6252}"/>
    <pc:docChg chg="addSld delSld modSld sldOrd addSection delSection modSection">
      <pc:chgData name="Sahith R Shetty" userId="" providerId="" clId="Web-{6CF21B6B-CD6E-44A6-8811-21D1178A6252}" dt="2024-02-28T11:58:37.232" v="714" actId="1076"/>
      <pc:docMkLst>
        <pc:docMk/>
      </pc:docMkLst>
      <pc:sldChg chg="addSp delSp modSp">
        <pc:chgData name="Sahith R Shetty" userId="" providerId="" clId="Web-{6CF21B6B-CD6E-44A6-8811-21D1178A6252}" dt="2024-02-28T10:37:44.670" v="1"/>
        <pc:sldMkLst>
          <pc:docMk/>
          <pc:sldMk cId="916805780" sldId="399"/>
        </pc:sldMkLst>
        <pc:spChg chg="del">
          <ac:chgData name="Sahith R Shetty" userId="" providerId="" clId="Web-{6CF21B6B-CD6E-44A6-8811-21D1178A6252}" dt="2024-02-28T10:37:41.967" v="0"/>
          <ac:spMkLst>
            <pc:docMk/>
            <pc:sldMk cId="916805780" sldId="399"/>
            <ac:spMk id="3" creationId="{7F3D7DD8-1923-A305-D989-C4ED2C3A59C2}"/>
          </ac:spMkLst>
        </pc:spChg>
        <pc:spChg chg="add mod">
          <ac:chgData name="Sahith R Shetty" userId="" providerId="" clId="Web-{6CF21B6B-CD6E-44A6-8811-21D1178A6252}" dt="2024-02-28T10:37:41.967" v="0"/>
          <ac:spMkLst>
            <pc:docMk/>
            <pc:sldMk cId="916805780" sldId="399"/>
            <ac:spMk id="5" creationId="{7822B01F-984A-144D-22A9-F37135BE5D28}"/>
          </ac:spMkLst>
        </pc:spChg>
        <pc:picChg chg="del">
          <ac:chgData name="Sahith R Shetty" userId="" providerId="" clId="Web-{6CF21B6B-CD6E-44A6-8811-21D1178A6252}" dt="2024-02-28T10:37:44.670" v="1"/>
          <ac:picMkLst>
            <pc:docMk/>
            <pc:sldMk cId="916805780" sldId="399"/>
            <ac:picMk id="2" creationId="{FA094777-6DB6-0AD1-619D-5866CA81F16C}"/>
          </ac:picMkLst>
        </pc:picChg>
      </pc:sldChg>
      <pc:sldChg chg="del">
        <pc:chgData name="Sahith R Shetty" userId="" providerId="" clId="Web-{6CF21B6B-CD6E-44A6-8811-21D1178A6252}" dt="2024-02-28T10:37:47.404" v="3"/>
        <pc:sldMkLst>
          <pc:docMk/>
          <pc:sldMk cId="311588803" sldId="404"/>
        </pc:sldMkLst>
      </pc:sldChg>
      <pc:sldChg chg="del">
        <pc:chgData name="Sahith R Shetty" userId="" providerId="" clId="Web-{6CF21B6B-CD6E-44A6-8811-21D1178A6252}" dt="2024-02-28T10:38:03.982" v="7"/>
        <pc:sldMkLst>
          <pc:docMk/>
          <pc:sldMk cId="1182811285" sldId="405"/>
        </pc:sldMkLst>
      </pc:sldChg>
      <pc:sldChg chg="ord">
        <pc:chgData name="Sahith R Shetty" userId="" providerId="" clId="Web-{6CF21B6B-CD6E-44A6-8811-21D1178A6252}" dt="2024-02-28T10:45:10.154" v="157"/>
        <pc:sldMkLst>
          <pc:docMk/>
          <pc:sldMk cId="2018185256" sldId="439"/>
        </pc:sldMkLst>
      </pc:sldChg>
      <pc:sldChg chg="add del">
        <pc:chgData name="Sahith R Shetty" userId="" providerId="" clId="Web-{6CF21B6B-CD6E-44A6-8811-21D1178A6252}" dt="2024-02-28T10:44:22.248" v="132"/>
        <pc:sldMkLst>
          <pc:docMk/>
          <pc:sldMk cId="3453698653" sldId="562"/>
        </pc:sldMkLst>
      </pc:sldChg>
      <pc:sldChg chg="add del">
        <pc:chgData name="Sahith R Shetty" userId="" providerId="" clId="Web-{6CF21B6B-CD6E-44A6-8811-21D1178A6252}" dt="2024-02-28T10:44:22.279" v="139"/>
        <pc:sldMkLst>
          <pc:docMk/>
          <pc:sldMk cId="1263299077" sldId="2147481184"/>
        </pc:sldMkLst>
      </pc:sldChg>
      <pc:sldChg chg="del">
        <pc:chgData name="Sahith R Shetty" userId="" providerId="" clId="Web-{6CF21B6B-CD6E-44A6-8811-21D1178A6252}" dt="2024-02-28T10:38:01.185" v="6"/>
        <pc:sldMkLst>
          <pc:docMk/>
          <pc:sldMk cId="1693044596" sldId="2147481192"/>
        </pc:sldMkLst>
      </pc:sldChg>
      <pc:sldChg chg="delSp modSp add del">
        <pc:chgData name="Sahith R Shetty" userId="" providerId="" clId="Web-{6CF21B6B-CD6E-44A6-8811-21D1178A6252}" dt="2024-02-28T10:44:54.029" v="154"/>
        <pc:sldMkLst>
          <pc:docMk/>
          <pc:sldMk cId="454073896" sldId="2147481195"/>
        </pc:sldMkLst>
        <pc:spChg chg="del">
          <ac:chgData name="Sahith R Shetty" userId="" providerId="" clId="Web-{6CF21B6B-CD6E-44A6-8811-21D1178A6252}" dt="2024-02-28T10:40:05.920" v="8"/>
          <ac:spMkLst>
            <pc:docMk/>
            <pc:sldMk cId="454073896" sldId="2147481195"/>
            <ac:spMk id="2" creationId="{1D132658-7EBB-BAE9-7962-90C826D9B24A}"/>
          </ac:spMkLst>
        </pc:spChg>
        <pc:spChg chg="mod">
          <ac:chgData name="Sahith R Shetty" userId="" providerId="" clId="Web-{6CF21B6B-CD6E-44A6-8811-21D1178A6252}" dt="2024-02-28T10:41:04.248" v="36" actId="1076"/>
          <ac:spMkLst>
            <pc:docMk/>
            <pc:sldMk cId="454073896" sldId="2147481195"/>
            <ac:spMk id="154" creationId="{626459A2-F173-593F-3A0D-0E7D749EB65E}"/>
          </ac:spMkLst>
        </pc:spChg>
        <pc:spChg chg="mod">
          <ac:chgData name="Sahith R Shetty" userId="" providerId="" clId="Web-{6CF21B6B-CD6E-44A6-8811-21D1178A6252}" dt="2024-02-28T10:41:04.248" v="37" actId="1076"/>
          <ac:spMkLst>
            <pc:docMk/>
            <pc:sldMk cId="454073896" sldId="2147481195"/>
            <ac:spMk id="157" creationId="{C5D79DB8-A36A-B2A4-BF8F-6087671FB075}"/>
          </ac:spMkLst>
        </pc:spChg>
        <pc:spChg chg="mod">
          <ac:chgData name="Sahith R Shetty" userId="" providerId="" clId="Web-{6CF21B6B-CD6E-44A6-8811-21D1178A6252}" dt="2024-02-28T10:41:04.263" v="38" actId="1076"/>
          <ac:spMkLst>
            <pc:docMk/>
            <pc:sldMk cId="454073896" sldId="2147481195"/>
            <ac:spMk id="158" creationId="{F861B44C-E96A-D34C-3EB6-1E6D2F664791}"/>
          </ac:spMkLst>
        </pc:spChg>
        <pc:spChg chg="mod">
          <ac:chgData name="Sahith R Shetty" userId="" providerId="" clId="Web-{6CF21B6B-CD6E-44A6-8811-21D1178A6252}" dt="2024-02-28T10:41:04.342" v="43" actId="1076"/>
          <ac:spMkLst>
            <pc:docMk/>
            <pc:sldMk cId="454073896" sldId="2147481195"/>
            <ac:spMk id="163" creationId="{1AE3FE4F-5962-BEF7-A64A-A1FDDFE582E6}"/>
          </ac:spMkLst>
        </pc:spChg>
        <pc:spChg chg="mod">
          <ac:chgData name="Sahith R Shetty" userId="" providerId="" clId="Web-{6CF21B6B-CD6E-44A6-8811-21D1178A6252}" dt="2024-02-28T10:41:04.185" v="32" actId="1076"/>
          <ac:spMkLst>
            <pc:docMk/>
            <pc:sldMk cId="454073896" sldId="2147481195"/>
            <ac:spMk id="168" creationId="{14B2A6EB-6E3E-A61D-A47E-72C7E4945BBC}"/>
          </ac:spMkLst>
        </pc:spChg>
        <pc:spChg chg="mod">
          <ac:chgData name="Sahith R Shetty" userId="" providerId="" clId="Web-{6CF21B6B-CD6E-44A6-8811-21D1178A6252}" dt="2024-02-28T10:41:04.607" v="46" actId="1076"/>
          <ac:spMkLst>
            <pc:docMk/>
            <pc:sldMk cId="454073896" sldId="2147481195"/>
            <ac:spMk id="289" creationId="{F26CE9E2-1B12-817A-C917-C757B24FC4E7}"/>
          </ac:spMkLst>
        </pc:spChg>
        <pc:spChg chg="del">
          <ac:chgData name="Sahith R Shetty" userId="" providerId="" clId="Web-{6CF21B6B-CD6E-44A6-8811-21D1178A6252}" dt="2024-02-28T10:40:09.873" v="16"/>
          <ac:spMkLst>
            <pc:docMk/>
            <pc:sldMk cId="454073896" sldId="2147481195"/>
            <ac:spMk id="290" creationId="{6B3DBD41-790F-D0EB-FE35-E1C7D8B9F3FE}"/>
          </ac:spMkLst>
        </pc:spChg>
        <pc:spChg chg="del">
          <ac:chgData name="Sahith R Shetty" userId="" providerId="" clId="Web-{6CF21B6B-CD6E-44A6-8811-21D1178A6252}" dt="2024-02-28T10:40:09.873" v="15"/>
          <ac:spMkLst>
            <pc:docMk/>
            <pc:sldMk cId="454073896" sldId="2147481195"/>
            <ac:spMk id="291" creationId="{28817C2B-984E-49AE-7CCF-44E973A35977}"/>
          </ac:spMkLst>
        </pc:spChg>
        <pc:spChg chg="del">
          <ac:chgData name="Sahith R Shetty" userId="" providerId="" clId="Web-{6CF21B6B-CD6E-44A6-8811-21D1178A6252}" dt="2024-02-28T10:40:09.857" v="12"/>
          <ac:spMkLst>
            <pc:docMk/>
            <pc:sldMk cId="454073896" sldId="2147481195"/>
            <ac:spMk id="416" creationId="{081A0610-4635-13E2-D8B9-9F13C0EBE989}"/>
          </ac:spMkLst>
        </pc:spChg>
        <pc:spChg chg="del">
          <ac:chgData name="Sahith R Shetty" userId="" providerId="" clId="Web-{6CF21B6B-CD6E-44A6-8811-21D1178A6252}" dt="2024-02-28T10:40:09.857" v="10"/>
          <ac:spMkLst>
            <pc:docMk/>
            <pc:sldMk cId="454073896" sldId="2147481195"/>
            <ac:spMk id="421" creationId="{1353E643-2910-23A4-180D-42B062998D2E}"/>
          </ac:spMkLst>
        </pc:spChg>
        <pc:grpChg chg="mod">
          <ac:chgData name="Sahith R Shetty" userId="" providerId="" clId="Web-{6CF21B6B-CD6E-44A6-8811-21D1178A6252}" dt="2024-02-28T10:41:04.201" v="33" actId="1076"/>
          <ac:grpSpMkLst>
            <pc:docMk/>
            <pc:sldMk cId="454073896" sldId="2147481195"/>
            <ac:grpSpMk id="4" creationId="{DDA22DF3-AE94-6D83-33DB-96C76F092973}"/>
          </ac:grpSpMkLst>
        </pc:grpChg>
        <pc:grpChg chg="mod">
          <ac:chgData name="Sahith R Shetty" userId="" providerId="" clId="Web-{6CF21B6B-CD6E-44A6-8811-21D1178A6252}" dt="2024-02-28T10:41:04.217" v="34" actId="1076"/>
          <ac:grpSpMkLst>
            <pc:docMk/>
            <pc:sldMk cId="454073896" sldId="2147481195"/>
            <ac:grpSpMk id="8" creationId="{F2DDD44C-50B4-1648-FF0D-412780924939}"/>
          </ac:grpSpMkLst>
        </pc:grpChg>
        <pc:grpChg chg="mod">
          <ac:chgData name="Sahith R Shetty" userId="" providerId="" clId="Web-{6CF21B6B-CD6E-44A6-8811-21D1178A6252}" dt="2024-02-28T10:41:04.232" v="35" actId="1076"/>
          <ac:grpSpMkLst>
            <pc:docMk/>
            <pc:sldMk cId="454073896" sldId="2147481195"/>
            <ac:grpSpMk id="12" creationId="{0151F8C1-B0C3-4D83-6C71-9760F26C934C}"/>
          </ac:grpSpMkLst>
        </pc:grpChg>
        <pc:grpChg chg="mod">
          <ac:chgData name="Sahith R Shetty" userId="" providerId="" clId="Web-{6CF21B6B-CD6E-44A6-8811-21D1178A6252}" dt="2024-02-28T10:41:04.373" v="44" actId="1076"/>
          <ac:grpSpMkLst>
            <pc:docMk/>
            <pc:sldMk cId="454073896" sldId="2147481195"/>
            <ac:grpSpMk id="164" creationId="{6A16230C-A623-5976-EAC6-51C076B5E2F9}"/>
          </ac:grpSpMkLst>
        </pc:grpChg>
        <pc:grpChg chg="mod">
          <ac:chgData name="Sahith R Shetty" userId="" providerId="" clId="Web-{6CF21B6B-CD6E-44A6-8811-21D1178A6252}" dt="2024-02-28T10:41:04.592" v="45" actId="1076"/>
          <ac:grpSpMkLst>
            <pc:docMk/>
            <pc:sldMk cId="454073896" sldId="2147481195"/>
            <ac:grpSpMk id="169" creationId="{747C8413-71F5-26F2-A149-5F86FBA6CCA9}"/>
          </ac:grpSpMkLst>
        </pc:grpChg>
        <pc:grpChg chg="del">
          <ac:chgData name="Sahith R Shetty" userId="" providerId="" clId="Web-{6CF21B6B-CD6E-44A6-8811-21D1178A6252}" dt="2024-02-28T10:40:09.873" v="14"/>
          <ac:grpSpMkLst>
            <pc:docMk/>
            <pc:sldMk cId="454073896" sldId="2147481195"/>
            <ac:grpSpMk id="292" creationId="{403D4CBB-1F2B-057D-BD7E-16F0B3A5E373}"/>
          </ac:grpSpMkLst>
        </pc:grpChg>
        <pc:grpChg chg="del">
          <ac:chgData name="Sahith R Shetty" userId="" providerId="" clId="Web-{6CF21B6B-CD6E-44A6-8811-21D1178A6252}" dt="2024-02-28T10:40:09.873" v="13"/>
          <ac:grpSpMkLst>
            <pc:docMk/>
            <pc:sldMk cId="454073896" sldId="2147481195"/>
            <ac:grpSpMk id="296" creationId="{127C3B17-CCBB-C03D-F8A9-45C59C69BCCE}"/>
          </ac:grpSpMkLst>
        </pc:grpChg>
        <pc:grpChg chg="del">
          <ac:chgData name="Sahith R Shetty" userId="" providerId="" clId="Web-{6CF21B6B-CD6E-44A6-8811-21D1178A6252}" dt="2024-02-28T10:40:09.857" v="11"/>
          <ac:grpSpMkLst>
            <pc:docMk/>
            <pc:sldMk cId="454073896" sldId="2147481195"/>
            <ac:grpSpMk id="417" creationId="{3BAF7E8D-E0AC-DB66-6AD9-11EB3D0597D0}"/>
          </ac:grpSpMkLst>
        </pc:grpChg>
        <pc:grpChg chg="del">
          <ac:chgData name="Sahith R Shetty" userId="" providerId="" clId="Web-{6CF21B6B-CD6E-44A6-8811-21D1178A6252}" dt="2024-02-28T10:40:09.857" v="9"/>
          <ac:grpSpMkLst>
            <pc:docMk/>
            <pc:sldMk cId="454073896" sldId="2147481195"/>
            <ac:grpSpMk id="422" creationId="{297B5277-8BC7-D65A-CD14-9625C5EE57B9}"/>
          </ac:grpSpMkLst>
        </pc:grpChg>
        <pc:picChg chg="mod">
          <ac:chgData name="Sahith R Shetty" userId="" providerId="" clId="Web-{6CF21B6B-CD6E-44A6-8811-21D1178A6252}" dt="2024-02-28T10:41:04.279" v="39" actId="1076"/>
          <ac:picMkLst>
            <pc:docMk/>
            <pc:sldMk cId="454073896" sldId="2147481195"/>
            <ac:picMk id="159" creationId="{8964B35A-CA2F-EA86-9028-25EB7A904B49}"/>
          </ac:picMkLst>
        </pc:picChg>
        <pc:picChg chg="mod">
          <ac:chgData name="Sahith R Shetty" userId="" providerId="" clId="Web-{6CF21B6B-CD6E-44A6-8811-21D1178A6252}" dt="2024-02-28T10:41:04.295" v="40" actId="1076"/>
          <ac:picMkLst>
            <pc:docMk/>
            <pc:sldMk cId="454073896" sldId="2147481195"/>
            <ac:picMk id="160" creationId="{B4DBB79C-9418-73B8-4A99-A4866EF805C7}"/>
          </ac:picMkLst>
        </pc:picChg>
        <pc:picChg chg="mod">
          <ac:chgData name="Sahith R Shetty" userId="" providerId="" clId="Web-{6CF21B6B-CD6E-44A6-8811-21D1178A6252}" dt="2024-02-28T10:41:04.310" v="41" actId="1076"/>
          <ac:picMkLst>
            <pc:docMk/>
            <pc:sldMk cId="454073896" sldId="2147481195"/>
            <ac:picMk id="161" creationId="{5CE9ABCB-E688-0CA0-C9E4-2C5A4C6507B1}"/>
          </ac:picMkLst>
        </pc:picChg>
        <pc:picChg chg="mod">
          <ac:chgData name="Sahith R Shetty" userId="" providerId="" clId="Web-{6CF21B6B-CD6E-44A6-8811-21D1178A6252}" dt="2024-02-28T10:41:04.326" v="42" actId="1076"/>
          <ac:picMkLst>
            <pc:docMk/>
            <pc:sldMk cId="454073896" sldId="2147481195"/>
            <ac:picMk id="162" creationId="{01FC326B-4BC9-E2EA-45E4-F8151BC017AB}"/>
          </ac:picMkLst>
        </pc:picChg>
      </pc:sldChg>
      <pc:sldChg chg="addSp delSp modSp add replId">
        <pc:chgData name="Sahith R Shetty" userId="" providerId="" clId="Web-{6CF21B6B-CD6E-44A6-8811-21D1178A6252}" dt="2024-02-28T11:00:27.606" v="545" actId="1076"/>
        <pc:sldMkLst>
          <pc:docMk/>
          <pc:sldMk cId="1223094343" sldId="2147481196"/>
        </pc:sldMkLst>
        <pc:spChg chg="mod">
          <ac:chgData name="Sahith R Shetty" userId="" providerId="" clId="Web-{6CF21B6B-CD6E-44A6-8811-21D1178A6252}" dt="2024-02-28T10:48:29.654" v="195" actId="20577"/>
          <ac:spMkLst>
            <pc:docMk/>
            <pc:sldMk cId="1223094343" sldId="2147481196"/>
            <ac:spMk id="3" creationId="{6A7352EF-F7F3-F129-FF4A-5B444D0FB070}"/>
          </ac:spMkLst>
        </pc:spChg>
        <pc:spChg chg="add mod">
          <ac:chgData name="Sahith R Shetty" userId="" providerId="" clId="Web-{6CF21B6B-CD6E-44A6-8811-21D1178A6252}" dt="2024-02-28T10:51:02.732" v="302" actId="20577"/>
          <ac:spMkLst>
            <pc:docMk/>
            <pc:sldMk cId="1223094343" sldId="2147481196"/>
            <ac:spMk id="16" creationId="{6C689CCD-4AA8-9982-3BFF-CBF18E5DAE28}"/>
          </ac:spMkLst>
        </pc:spChg>
        <pc:spChg chg="add mod">
          <ac:chgData name="Sahith R Shetty" userId="" providerId="" clId="Web-{6CF21B6B-CD6E-44A6-8811-21D1178A6252}" dt="2024-02-28T10:53:44.466" v="400" actId="1076"/>
          <ac:spMkLst>
            <pc:docMk/>
            <pc:sldMk cId="1223094343" sldId="2147481196"/>
            <ac:spMk id="17" creationId="{F9235113-0B44-4A7C-80FB-06390F078B51}"/>
          </ac:spMkLst>
        </pc:spChg>
        <pc:spChg chg="add mod">
          <ac:chgData name="Sahith R Shetty" userId="" providerId="" clId="Web-{6CF21B6B-CD6E-44A6-8811-21D1178A6252}" dt="2024-02-28T10:53:44.482" v="401" actId="1076"/>
          <ac:spMkLst>
            <pc:docMk/>
            <pc:sldMk cId="1223094343" sldId="2147481196"/>
            <ac:spMk id="18" creationId="{0D617440-3549-E4FC-5D78-82B81830B48F}"/>
          </ac:spMkLst>
        </pc:spChg>
        <pc:spChg chg="add mod">
          <ac:chgData name="Sahith R Shetty" userId="" providerId="" clId="Web-{6CF21B6B-CD6E-44A6-8811-21D1178A6252}" dt="2024-02-28T10:53:44.482" v="402" actId="1076"/>
          <ac:spMkLst>
            <pc:docMk/>
            <pc:sldMk cId="1223094343" sldId="2147481196"/>
            <ac:spMk id="19" creationId="{CABF615A-3304-4F94-57C6-54F73F26A969}"/>
          </ac:spMkLst>
        </pc:spChg>
        <pc:spChg chg="add mod">
          <ac:chgData name="Sahith R Shetty" userId="" providerId="" clId="Web-{6CF21B6B-CD6E-44A6-8811-21D1178A6252}" dt="2024-02-28T10:54:59.825" v="449" actId="1076"/>
          <ac:spMkLst>
            <pc:docMk/>
            <pc:sldMk cId="1223094343" sldId="2147481196"/>
            <ac:spMk id="20" creationId="{8B45802A-2AFB-E181-EE9F-C95C644F09A5}"/>
          </ac:spMkLst>
        </pc:spChg>
        <pc:spChg chg="add mod">
          <ac:chgData name="Sahith R Shetty" userId="" providerId="" clId="Web-{6CF21B6B-CD6E-44A6-8811-21D1178A6252}" dt="2024-02-28T11:00:11.731" v="540" actId="1076"/>
          <ac:spMkLst>
            <pc:docMk/>
            <pc:sldMk cId="1223094343" sldId="2147481196"/>
            <ac:spMk id="21" creationId="{B5050844-15A4-6086-6C8D-EC03AD7FA6DD}"/>
          </ac:spMkLst>
        </pc:spChg>
        <pc:spChg chg="add mod">
          <ac:chgData name="Sahith R Shetty" userId="" providerId="" clId="Web-{6CF21B6B-CD6E-44A6-8811-21D1178A6252}" dt="2024-02-28T10:59:58.481" v="535" actId="20577"/>
          <ac:spMkLst>
            <pc:docMk/>
            <pc:sldMk cId="1223094343" sldId="2147481196"/>
            <ac:spMk id="22" creationId="{B864B766-4D65-2C9A-BADE-0773E0874B68}"/>
          </ac:spMkLst>
        </pc:spChg>
        <pc:spChg chg="add mod">
          <ac:chgData name="Sahith R Shetty" userId="" providerId="" clId="Web-{6CF21B6B-CD6E-44A6-8811-21D1178A6252}" dt="2024-02-28T10:53:44.513" v="406" actId="1076"/>
          <ac:spMkLst>
            <pc:docMk/>
            <pc:sldMk cId="1223094343" sldId="2147481196"/>
            <ac:spMk id="23" creationId="{F7E59DA4-0EAD-EE11-2919-FA7045E72199}"/>
          </ac:spMkLst>
        </pc:spChg>
        <pc:spChg chg="add mod">
          <ac:chgData name="Sahith R Shetty" userId="" providerId="" clId="Web-{6CF21B6B-CD6E-44A6-8811-21D1178A6252}" dt="2024-02-28T10:56:21.560" v="475" actId="1076"/>
          <ac:spMkLst>
            <pc:docMk/>
            <pc:sldMk cId="1223094343" sldId="2147481196"/>
            <ac:spMk id="24" creationId="{5E0AE178-CDC2-5B0D-6CB3-3F5C2E459E07}"/>
          </ac:spMkLst>
        </pc:spChg>
        <pc:spChg chg="add mod">
          <ac:chgData name="Sahith R Shetty" userId="" providerId="" clId="Web-{6CF21B6B-CD6E-44A6-8811-21D1178A6252}" dt="2024-02-28T10:53:44.544" v="408" actId="1076"/>
          <ac:spMkLst>
            <pc:docMk/>
            <pc:sldMk cId="1223094343" sldId="2147481196"/>
            <ac:spMk id="25" creationId="{050DE879-338A-A08F-368C-BC07F0E189E8}"/>
          </ac:spMkLst>
        </pc:spChg>
        <pc:spChg chg="add mod">
          <ac:chgData name="Sahith R Shetty" userId="" providerId="" clId="Web-{6CF21B6B-CD6E-44A6-8811-21D1178A6252}" dt="2024-02-28T10:56:56.935" v="490" actId="1076"/>
          <ac:spMkLst>
            <pc:docMk/>
            <pc:sldMk cId="1223094343" sldId="2147481196"/>
            <ac:spMk id="26" creationId="{FA57A70C-861C-2D5B-5A40-96558E212293}"/>
          </ac:spMkLst>
        </pc:spChg>
        <pc:spChg chg="add del mod">
          <ac:chgData name="Sahith R Shetty" userId="" providerId="" clId="Web-{6CF21B6B-CD6E-44A6-8811-21D1178A6252}" dt="2024-02-28T10:53:09.528" v="367"/>
          <ac:spMkLst>
            <pc:docMk/>
            <pc:sldMk cId="1223094343" sldId="2147481196"/>
            <ac:spMk id="27" creationId="{AE900728-118D-9F04-9A64-BE2887695663}"/>
          </ac:spMkLst>
        </pc:spChg>
        <pc:spChg chg="add del mod">
          <ac:chgData name="Sahith R Shetty" userId="" providerId="" clId="Web-{6CF21B6B-CD6E-44A6-8811-21D1178A6252}" dt="2024-02-28T10:53:09.528" v="366"/>
          <ac:spMkLst>
            <pc:docMk/>
            <pc:sldMk cId="1223094343" sldId="2147481196"/>
            <ac:spMk id="28" creationId="{F54A8154-9DB3-006A-9102-E00DB1E43075}"/>
          </ac:spMkLst>
        </pc:spChg>
        <pc:spChg chg="add mod">
          <ac:chgData name="Sahith R Shetty" userId="" providerId="" clId="Web-{6CF21B6B-CD6E-44A6-8811-21D1178A6252}" dt="2024-02-28T10:53:44.560" v="410" actId="1076"/>
          <ac:spMkLst>
            <pc:docMk/>
            <pc:sldMk cId="1223094343" sldId="2147481196"/>
            <ac:spMk id="29" creationId="{A8044CAE-949E-BF49-52E7-018E06D3D7C2}"/>
          </ac:spMkLst>
        </pc:spChg>
        <pc:spChg chg="add mod">
          <ac:chgData name="Sahith R Shetty" userId="" providerId="" clId="Web-{6CF21B6B-CD6E-44A6-8811-21D1178A6252}" dt="2024-02-28T10:58:34.278" v="518" actId="1076"/>
          <ac:spMkLst>
            <pc:docMk/>
            <pc:sldMk cId="1223094343" sldId="2147481196"/>
            <ac:spMk id="30" creationId="{4C8EDFDA-BE9C-A940-72F5-BECFA6F23F5C}"/>
          </ac:spMkLst>
        </pc:spChg>
        <pc:spChg chg="add mod">
          <ac:chgData name="Sahith R Shetty" userId="" providerId="" clId="Web-{6CF21B6B-CD6E-44A6-8811-21D1178A6252}" dt="2024-02-28T10:53:44.575" v="412" actId="1076"/>
          <ac:spMkLst>
            <pc:docMk/>
            <pc:sldMk cId="1223094343" sldId="2147481196"/>
            <ac:spMk id="31" creationId="{01CB855D-5B63-DDAB-1205-8F4116CC4206}"/>
          </ac:spMkLst>
        </pc:spChg>
        <pc:spChg chg="add mod">
          <ac:chgData name="Sahith R Shetty" userId="" providerId="" clId="Web-{6CF21B6B-CD6E-44A6-8811-21D1178A6252}" dt="2024-02-28T10:59:01.981" v="525" actId="14100"/>
          <ac:spMkLst>
            <pc:docMk/>
            <pc:sldMk cId="1223094343" sldId="2147481196"/>
            <ac:spMk id="32" creationId="{02643E9F-2D47-F55C-BA35-6EC1D30BFBC1}"/>
          </ac:spMkLst>
        </pc:spChg>
        <pc:spChg chg="add mod">
          <ac:chgData name="Sahith R Shetty" userId="" providerId="" clId="Web-{6CF21B6B-CD6E-44A6-8811-21D1178A6252}" dt="2024-02-28T10:59:50.544" v="531"/>
          <ac:spMkLst>
            <pc:docMk/>
            <pc:sldMk cId="1223094343" sldId="2147481196"/>
            <ac:spMk id="33" creationId="{E6582933-DC33-AB02-14B9-E1EEA87D4783}"/>
          </ac:spMkLst>
        </pc:spChg>
        <pc:spChg chg="add mod">
          <ac:chgData name="Sahith R Shetty" userId="" providerId="" clId="Web-{6CF21B6B-CD6E-44A6-8811-21D1178A6252}" dt="2024-02-28T11:00:27.606" v="545" actId="1076"/>
          <ac:spMkLst>
            <pc:docMk/>
            <pc:sldMk cId="1223094343" sldId="2147481196"/>
            <ac:spMk id="34" creationId="{5C085C8B-3BAD-0824-4537-6037D77E5796}"/>
          </ac:spMkLst>
        </pc:spChg>
        <pc:spChg chg="del">
          <ac:chgData name="Sahith R Shetty" userId="" providerId="" clId="Web-{6CF21B6B-CD6E-44A6-8811-21D1178A6252}" dt="2024-02-28T10:48:35.669" v="207"/>
          <ac:spMkLst>
            <pc:docMk/>
            <pc:sldMk cId="1223094343" sldId="2147481196"/>
            <ac:spMk id="154" creationId="{626459A2-F173-593F-3A0D-0E7D749EB65E}"/>
          </ac:spMkLst>
        </pc:spChg>
        <pc:spChg chg="del">
          <ac:chgData name="Sahith R Shetty" userId="" providerId="" clId="Web-{6CF21B6B-CD6E-44A6-8811-21D1178A6252}" dt="2024-02-28T10:48:35.669" v="206"/>
          <ac:spMkLst>
            <pc:docMk/>
            <pc:sldMk cId="1223094343" sldId="2147481196"/>
            <ac:spMk id="157" creationId="{C5D79DB8-A36A-B2A4-BF8F-6087671FB075}"/>
          </ac:spMkLst>
        </pc:spChg>
        <pc:spChg chg="del">
          <ac:chgData name="Sahith R Shetty" userId="" providerId="" clId="Web-{6CF21B6B-CD6E-44A6-8811-21D1178A6252}" dt="2024-02-28T10:48:35.669" v="205"/>
          <ac:spMkLst>
            <pc:docMk/>
            <pc:sldMk cId="1223094343" sldId="2147481196"/>
            <ac:spMk id="158" creationId="{F861B44C-E96A-D34C-3EB6-1E6D2F664791}"/>
          </ac:spMkLst>
        </pc:spChg>
        <pc:spChg chg="del">
          <ac:chgData name="Sahith R Shetty" userId="" providerId="" clId="Web-{6CF21B6B-CD6E-44A6-8811-21D1178A6252}" dt="2024-02-28T10:48:35.669" v="200"/>
          <ac:spMkLst>
            <pc:docMk/>
            <pc:sldMk cId="1223094343" sldId="2147481196"/>
            <ac:spMk id="163" creationId="{1AE3FE4F-5962-BEF7-A64A-A1FDDFE582E6}"/>
          </ac:spMkLst>
        </pc:spChg>
        <pc:spChg chg="del">
          <ac:chgData name="Sahith R Shetty" userId="" providerId="" clId="Web-{6CF21B6B-CD6E-44A6-8811-21D1178A6252}" dt="2024-02-28T10:48:31.701" v="196"/>
          <ac:spMkLst>
            <pc:docMk/>
            <pc:sldMk cId="1223094343" sldId="2147481196"/>
            <ac:spMk id="168" creationId="{14B2A6EB-6E3E-A61D-A47E-72C7E4945BBC}"/>
          </ac:spMkLst>
        </pc:spChg>
        <pc:spChg chg="del">
          <ac:chgData name="Sahith R Shetty" userId="" providerId="" clId="Web-{6CF21B6B-CD6E-44A6-8811-21D1178A6252}" dt="2024-02-28T10:48:35.669" v="197"/>
          <ac:spMkLst>
            <pc:docMk/>
            <pc:sldMk cId="1223094343" sldId="2147481196"/>
            <ac:spMk id="289" creationId="{F26CE9E2-1B12-817A-C917-C757B24FC4E7}"/>
          </ac:spMkLst>
        </pc:spChg>
        <pc:grpChg chg="del">
          <ac:chgData name="Sahith R Shetty" userId="" providerId="" clId="Web-{6CF21B6B-CD6E-44A6-8811-21D1178A6252}" dt="2024-02-28T10:48:35.669" v="210"/>
          <ac:grpSpMkLst>
            <pc:docMk/>
            <pc:sldMk cId="1223094343" sldId="2147481196"/>
            <ac:grpSpMk id="4" creationId="{DDA22DF3-AE94-6D83-33DB-96C76F092973}"/>
          </ac:grpSpMkLst>
        </pc:grpChg>
        <pc:grpChg chg="del">
          <ac:chgData name="Sahith R Shetty" userId="" providerId="" clId="Web-{6CF21B6B-CD6E-44A6-8811-21D1178A6252}" dt="2024-02-28T10:48:35.669" v="209"/>
          <ac:grpSpMkLst>
            <pc:docMk/>
            <pc:sldMk cId="1223094343" sldId="2147481196"/>
            <ac:grpSpMk id="8" creationId="{F2DDD44C-50B4-1648-FF0D-412780924939}"/>
          </ac:grpSpMkLst>
        </pc:grpChg>
        <pc:grpChg chg="del">
          <ac:chgData name="Sahith R Shetty" userId="" providerId="" clId="Web-{6CF21B6B-CD6E-44A6-8811-21D1178A6252}" dt="2024-02-28T10:48:35.669" v="208"/>
          <ac:grpSpMkLst>
            <pc:docMk/>
            <pc:sldMk cId="1223094343" sldId="2147481196"/>
            <ac:grpSpMk id="12" creationId="{0151F8C1-B0C3-4D83-6C71-9760F26C934C}"/>
          </ac:grpSpMkLst>
        </pc:grpChg>
        <pc:grpChg chg="del">
          <ac:chgData name="Sahith R Shetty" userId="" providerId="" clId="Web-{6CF21B6B-CD6E-44A6-8811-21D1178A6252}" dt="2024-02-28T10:48:35.669" v="199"/>
          <ac:grpSpMkLst>
            <pc:docMk/>
            <pc:sldMk cId="1223094343" sldId="2147481196"/>
            <ac:grpSpMk id="164" creationId="{6A16230C-A623-5976-EAC6-51C076B5E2F9}"/>
          </ac:grpSpMkLst>
        </pc:grpChg>
        <pc:grpChg chg="del">
          <ac:chgData name="Sahith R Shetty" userId="" providerId="" clId="Web-{6CF21B6B-CD6E-44A6-8811-21D1178A6252}" dt="2024-02-28T10:48:35.669" v="198"/>
          <ac:grpSpMkLst>
            <pc:docMk/>
            <pc:sldMk cId="1223094343" sldId="2147481196"/>
            <ac:grpSpMk id="169" creationId="{747C8413-71F5-26F2-A149-5F86FBA6CCA9}"/>
          </ac:grpSpMkLst>
        </pc:grpChg>
        <pc:picChg chg="del">
          <ac:chgData name="Sahith R Shetty" userId="" providerId="" clId="Web-{6CF21B6B-CD6E-44A6-8811-21D1178A6252}" dt="2024-02-28T10:48:35.669" v="204"/>
          <ac:picMkLst>
            <pc:docMk/>
            <pc:sldMk cId="1223094343" sldId="2147481196"/>
            <ac:picMk id="159" creationId="{8964B35A-CA2F-EA86-9028-25EB7A904B49}"/>
          </ac:picMkLst>
        </pc:picChg>
        <pc:picChg chg="del">
          <ac:chgData name="Sahith R Shetty" userId="" providerId="" clId="Web-{6CF21B6B-CD6E-44A6-8811-21D1178A6252}" dt="2024-02-28T10:48:35.669" v="203"/>
          <ac:picMkLst>
            <pc:docMk/>
            <pc:sldMk cId="1223094343" sldId="2147481196"/>
            <ac:picMk id="160" creationId="{B4DBB79C-9418-73B8-4A99-A4866EF805C7}"/>
          </ac:picMkLst>
        </pc:picChg>
        <pc:picChg chg="del">
          <ac:chgData name="Sahith R Shetty" userId="" providerId="" clId="Web-{6CF21B6B-CD6E-44A6-8811-21D1178A6252}" dt="2024-02-28T10:48:35.669" v="202"/>
          <ac:picMkLst>
            <pc:docMk/>
            <pc:sldMk cId="1223094343" sldId="2147481196"/>
            <ac:picMk id="161" creationId="{5CE9ABCB-E688-0CA0-C9E4-2C5A4C6507B1}"/>
          </ac:picMkLst>
        </pc:picChg>
        <pc:picChg chg="del">
          <ac:chgData name="Sahith R Shetty" userId="" providerId="" clId="Web-{6CF21B6B-CD6E-44A6-8811-21D1178A6252}" dt="2024-02-28T10:48:35.669" v="201"/>
          <ac:picMkLst>
            <pc:docMk/>
            <pc:sldMk cId="1223094343" sldId="2147481196"/>
            <ac:picMk id="162" creationId="{01FC326B-4BC9-E2EA-45E4-F8151BC017AB}"/>
          </ac:picMkLst>
        </pc:picChg>
      </pc:sldChg>
      <pc:sldChg chg="addSp delSp modSp add replId">
        <pc:chgData name="Sahith R Shetty" userId="" providerId="" clId="Web-{6CF21B6B-CD6E-44A6-8811-21D1178A6252}" dt="2024-02-28T11:58:37.232" v="714" actId="1076"/>
        <pc:sldMkLst>
          <pc:docMk/>
          <pc:sldMk cId="3198136745" sldId="2147481197"/>
        </pc:sldMkLst>
        <pc:spChg chg="mod">
          <ac:chgData name="Sahith R Shetty" userId="" providerId="" clId="Web-{6CF21B6B-CD6E-44A6-8811-21D1178A6252}" dt="2024-02-28T11:14:45.106" v="565" actId="20577"/>
          <ac:spMkLst>
            <pc:docMk/>
            <pc:sldMk cId="3198136745" sldId="2147481197"/>
            <ac:spMk id="3" creationId="{6A7352EF-F7F3-F129-FF4A-5B444D0FB070}"/>
          </ac:spMkLst>
        </pc:spChg>
        <pc:spChg chg="add mod">
          <ac:chgData name="Sahith R Shetty" userId="" providerId="" clId="Web-{6CF21B6B-CD6E-44A6-8811-21D1178A6252}" dt="2024-02-28T11:23:32.980" v="694" actId="1076"/>
          <ac:spMkLst>
            <pc:docMk/>
            <pc:sldMk cId="3198136745" sldId="2147481197"/>
            <ac:spMk id="16" creationId="{479D78EB-CD41-A461-DF32-B3A34DAA566B}"/>
          </ac:spMkLst>
        </pc:spChg>
        <pc:spChg chg="add del mod">
          <ac:chgData name="Sahith R Shetty" userId="" providerId="" clId="Web-{6CF21B6B-CD6E-44A6-8811-21D1178A6252}" dt="2024-02-28T11:17:24.168" v="629"/>
          <ac:spMkLst>
            <pc:docMk/>
            <pc:sldMk cId="3198136745" sldId="2147481197"/>
            <ac:spMk id="18" creationId="{369AAA80-D3FB-FDA1-6284-18ABC430A0D3}"/>
          </ac:spMkLst>
        </pc:spChg>
        <pc:spChg chg="add del mod">
          <ac:chgData name="Sahith R Shetty" userId="" providerId="" clId="Web-{6CF21B6B-CD6E-44A6-8811-21D1178A6252}" dt="2024-02-28T11:17:27.621" v="632"/>
          <ac:spMkLst>
            <pc:docMk/>
            <pc:sldMk cId="3198136745" sldId="2147481197"/>
            <ac:spMk id="20" creationId="{C11D5BEC-3857-59B8-8388-30C896F718DB}"/>
          </ac:spMkLst>
        </pc:spChg>
        <pc:spChg chg="add del mod">
          <ac:chgData name="Sahith R Shetty" userId="" providerId="" clId="Web-{6CF21B6B-CD6E-44A6-8811-21D1178A6252}" dt="2024-02-28T11:17:26.934" v="631"/>
          <ac:spMkLst>
            <pc:docMk/>
            <pc:sldMk cId="3198136745" sldId="2147481197"/>
            <ac:spMk id="22" creationId="{B1BFC9D7-9397-6A1B-25D7-DC3DF44C22B6}"/>
          </ac:spMkLst>
        </pc:spChg>
        <pc:spChg chg="add mod">
          <ac:chgData name="Sahith R Shetty" userId="" providerId="" clId="Web-{6CF21B6B-CD6E-44A6-8811-21D1178A6252}" dt="2024-02-28T11:25:48.761" v="708" actId="1076"/>
          <ac:spMkLst>
            <pc:docMk/>
            <pc:sldMk cId="3198136745" sldId="2147481197"/>
            <ac:spMk id="29" creationId="{7796A42F-6F01-C037-36DC-CE275762E307}"/>
          </ac:spMkLst>
        </pc:spChg>
        <pc:spChg chg="add mod">
          <ac:chgData name="Sahith R Shetty" userId="" providerId="" clId="Web-{6CF21B6B-CD6E-44A6-8811-21D1178A6252}" dt="2024-02-28T11:25:07.418" v="697" actId="1076"/>
          <ac:spMkLst>
            <pc:docMk/>
            <pc:sldMk cId="3198136745" sldId="2147481197"/>
            <ac:spMk id="30" creationId="{F873C95D-9956-774D-0965-2856B6BB3FB7}"/>
          </ac:spMkLst>
        </pc:spChg>
        <pc:spChg chg="add mod">
          <ac:chgData name="Sahith R Shetty" userId="" providerId="" clId="Web-{6CF21B6B-CD6E-44A6-8811-21D1178A6252}" dt="2024-02-28T11:25:55.886" v="710" actId="1076"/>
          <ac:spMkLst>
            <pc:docMk/>
            <pc:sldMk cId="3198136745" sldId="2147481197"/>
            <ac:spMk id="31" creationId="{FA49D386-A13A-7E87-00E4-78DB41A84051}"/>
          </ac:spMkLst>
        </pc:spChg>
        <pc:spChg chg="del">
          <ac:chgData name="Sahith R Shetty" userId="" providerId="" clId="Web-{6CF21B6B-CD6E-44A6-8811-21D1178A6252}" dt="2024-02-28T11:14:50.199" v="576"/>
          <ac:spMkLst>
            <pc:docMk/>
            <pc:sldMk cId="3198136745" sldId="2147481197"/>
            <ac:spMk id="154" creationId="{626459A2-F173-593F-3A0D-0E7D749EB65E}"/>
          </ac:spMkLst>
        </pc:spChg>
        <pc:spChg chg="del">
          <ac:chgData name="Sahith R Shetty" userId="" providerId="" clId="Web-{6CF21B6B-CD6E-44A6-8811-21D1178A6252}" dt="2024-02-28T11:14:50.199" v="575"/>
          <ac:spMkLst>
            <pc:docMk/>
            <pc:sldMk cId="3198136745" sldId="2147481197"/>
            <ac:spMk id="157" creationId="{C5D79DB8-A36A-B2A4-BF8F-6087671FB075}"/>
          </ac:spMkLst>
        </pc:spChg>
        <pc:spChg chg="del">
          <ac:chgData name="Sahith R Shetty" userId="" providerId="" clId="Web-{6CF21B6B-CD6E-44A6-8811-21D1178A6252}" dt="2024-02-28T11:14:50.199" v="574"/>
          <ac:spMkLst>
            <pc:docMk/>
            <pc:sldMk cId="3198136745" sldId="2147481197"/>
            <ac:spMk id="158" creationId="{F861B44C-E96A-D34C-3EB6-1E6D2F664791}"/>
          </ac:spMkLst>
        </pc:spChg>
        <pc:spChg chg="del">
          <ac:chgData name="Sahith R Shetty" userId="" providerId="" clId="Web-{6CF21B6B-CD6E-44A6-8811-21D1178A6252}" dt="2024-02-28T11:14:50.199" v="569"/>
          <ac:spMkLst>
            <pc:docMk/>
            <pc:sldMk cId="3198136745" sldId="2147481197"/>
            <ac:spMk id="163" creationId="{1AE3FE4F-5962-BEF7-A64A-A1FDDFE582E6}"/>
          </ac:spMkLst>
        </pc:spChg>
        <pc:spChg chg="del">
          <ac:chgData name="Sahith R Shetty" userId="" providerId="" clId="Web-{6CF21B6B-CD6E-44A6-8811-21D1178A6252}" dt="2024-02-28T11:14:50.199" v="580"/>
          <ac:spMkLst>
            <pc:docMk/>
            <pc:sldMk cId="3198136745" sldId="2147481197"/>
            <ac:spMk id="168" creationId="{14B2A6EB-6E3E-A61D-A47E-72C7E4945BBC}"/>
          </ac:spMkLst>
        </pc:spChg>
        <pc:spChg chg="del">
          <ac:chgData name="Sahith R Shetty" userId="" providerId="" clId="Web-{6CF21B6B-CD6E-44A6-8811-21D1178A6252}" dt="2024-02-28T11:14:50.199" v="566"/>
          <ac:spMkLst>
            <pc:docMk/>
            <pc:sldMk cId="3198136745" sldId="2147481197"/>
            <ac:spMk id="289" creationId="{F26CE9E2-1B12-817A-C917-C757B24FC4E7}"/>
          </ac:spMkLst>
        </pc:spChg>
        <pc:grpChg chg="del">
          <ac:chgData name="Sahith R Shetty" userId="" providerId="" clId="Web-{6CF21B6B-CD6E-44A6-8811-21D1178A6252}" dt="2024-02-28T11:14:50.199" v="579"/>
          <ac:grpSpMkLst>
            <pc:docMk/>
            <pc:sldMk cId="3198136745" sldId="2147481197"/>
            <ac:grpSpMk id="4" creationId="{DDA22DF3-AE94-6D83-33DB-96C76F092973}"/>
          </ac:grpSpMkLst>
        </pc:grpChg>
        <pc:grpChg chg="del">
          <ac:chgData name="Sahith R Shetty" userId="" providerId="" clId="Web-{6CF21B6B-CD6E-44A6-8811-21D1178A6252}" dt="2024-02-28T11:14:50.199" v="578"/>
          <ac:grpSpMkLst>
            <pc:docMk/>
            <pc:sldMk cId="3198136745" sldId="2147481197"/>
            <ac:grpSpMk id="8" creationId="{F2DDD44C-50B4-1648-FF0D-412780924939}"/>
          </ac:grpSpMkLst>
        </pc:grpChg>
        <pc:grpChg chg="del">
          <ac:chgData name="Sahith R Shetty" userId="" providerId="" clId="Web-{6CF21B6B-CD6E-44A6-8811-21D1178A6252}" dt="2024-02-28T11:14:50.199" v="577"/>
          <ac:grpSpMkLst>
            <pc:docMk/>
            <pc:sldMk cId="3198136745" sldId="2147481197"/>
            <ac:grpSpMk id="12" creationId="{0151F8C1-B0C3-4D83-6C71-9760F26C934C}"/>
          </ac:grpSpMkLst>
        </pc:grpChg>
        <pc:grpChg chg="del">
          <ac:chgData name="Sahith R Shetty" userId="" providerId="" clId="Web-{6CF21B6B-CD6E-44A6-8811-21D1178A6252}" dt="2024-02-28T11:14:50.199" v="568"/>
          <ac:grpSpMkLst>
            <pc:docMk/>
            <pc:sldMk cId="3198136745" sldId="2147481197"/>
            <ac:grpSpMk id="164" creationId="{6A16230C-A623-5976-EAC6-51C076B5E2F9}"/>
          </ac:grpSpMkLst>
        </pc:grpChg>
        <pc:grpChg chg="del">
          <ac:chgData name="Sahith R Shetty" userId="" providerId="" clId="Web-{6CF21B6B-CD6E-44A6-8811-21D1178A6252}" dt="2024-02-28T11:14:50.199" v="567"/>
          <ac:grpSpMkLst>
            <pc:docMk/>
            <pc:sldMk cId="3198136745" sldId="2147481197"/>
            <ac:grpSpMk id="169" creationId="{747C8413-71F5-26F2-A149-5F86FBA6CCA9}"/>
          </ac:grpSpMkLst>
        </pc:grpChg>
        <pc:picChg chg="add mod">
          <ac:chgData name="Sahith R Shetty" userId="" providerId="" clId="Web-{6CF21B6B-CD6E-44A6-8811-21D1178A6252}" dt="2024-02-28T11:58:37.232" v="714" actId="1076"/>
          <ac:picMkLst>
            <pc:docMk/>
            <pc:sldMk cId="3198136745" sldId="2147481197"/>
            <ac:picMk id="2" creationId="{6E3A4DE1-DCFF-6018-9E09-9D5FF5F736A4}"/>
          </ac:picMkLst>
        </pc:picChg>
        <pc:picChg chg="add mod">
          <ac:chgData name="Sahith R Shetty" userId="" providerId="" clId="Web-{6CF21B6B-CD6E-44A6-8811-21D1178A6252}" dt="2024-02-28T11:23:01.543" v="688" actId="1076"/>
          <ac:picMkLst>
            <pc:docMk/>
            <pc:sldMk cId="3198136745" sldId="2147481197"/>
            <ac:picMk id="32" creationId="{48DBA41F-6702-AEEF-6CEE-995E23EF7D39}"/>
          </ac:picMkLst>
        </pc:picChg>
        <pc:picChg chg="add del mod">
          <ac:chgData name="Sahith R Shetty" userId="" providerId="" clId="Web-{6CF21B6B-CD6E-44A6-8811-21D1178A6252}" dt="2024-02-28T11:22:42.090" v="682"/>
          <ac:picMkLst>
            <pc:docMk/>
            <pc:sldMk cId="3198136745" sldId="2147481197"/>
            <ac:picMk id="33" creationId="{4E9CE371-CD74-072A-4EEF-A5C1B7D5EFF6}"/>
          </ac:picMkLst>
        </pc:picChg>
        <pc:picChg chg="add mod">
          <ac:chgData name="Sahith R Shetty" userId="" providerId="" clId="Web-{6CF21B6B-CD6E-44A6-8811-21D1178A6252}" dt="2024-02-28T11:23:16.918" v="691" actId="1076"/>
          <ac:picMkLst>
            <pc:docMk/>
            <pc:sldMk cId="3198136745" sldId="2147481197"/>
            <ac:picMk id="34" creationId="{AA6B5013-2725-5F2B-1D83-1B226F0F4A7A}"/>
          </ac:picMkLst>
        </pc:picChg>
        <pc:picChg chg="add mod">
          <ac:chgData name="Sahith R Shetty" userId="" providerId="" clId="Web-{6CF21B6B-CD6E-44A6-8811-21D1178A6252}" dt="2024-02-28T11:25:21.730" v="702" actId="1076"/>
          <ac:picMkLst>
            <pc:docMk/>
            <pc:sldMk cId="3198136745" sldId="2147481197"/>
            <ac:picMk id="35" creationId="{EE300512-466C-2111-072E-EAF5082D66D5}"/>
          </ac:picMkLst>
        </pc:picChg>
        <pc:picChg chg="del">
          <ac:chgData name="Sahith R Shetty" userId="" providerId="" clId="Web-{6CF21B6B-CD6E-44A6-8811-21D1178A6252}" dt="2024-02-28T11:14:50.199" v="573"/>
          <ac:picMkLst>
            <pc:docMk/>
            <pc:sldMk cId="3198136745" sldId="2147481197"/>
            <ac:picMk id="159" creationId="{8964B35A-CA2F-EA86-9028-25EB7A904B49}"/>
          </ac:picMkLst>
        </pc:picChg>
        <pc:picChg chg="del">
          <ac:chgData name="Sahith R Shetty" userId="" providerId="" clId="Web-{6CF21B6B-CD6E-44A6-8811-21D1178A6252}" dt="2024-02-28T11:14:50.199" v="572"/>
          <ac:picMkLst>
            <pc:docMk/>
            <pc:sldMk cId="3198136745" sldId="2147481197"/>
            <ac:picMk id="160" creationId="{B4DBB79C-9418-73B8-4A99-A4866EF805C7}"/>
          </ac:picMkLst>
        </pc:picChg>
        <pc:picChg chg="del">
          <ac:chgData name="Sahith R Shetty" userId="" providerId="" clId="Web-{6CF21B6B-CD6E-44A6-8811-21D1178A6252}" dt="2024-02-28T11:14:50.199" v="571"/>
          <ac:picMkLst>
            <pc:docMk/>
            <pc:sldMk cId="3198136745" sldId="2147481197"/>
            <ac:picMk id="161" creationId="{5CE9ABCB-E688-0CA0-C9E4-2C5A4C6507B1}"/>
          </ac:picMkLst>
        </pc:picChg>
        <pc:picChg chg="del">
          <ac:chgData name="Sahith R Shetty" userId="" providerId="" clId="Web-{6CF21B6B-CD6E-44A6-8811-21D1178A6252}" dt="2024-02-28T11:14:50.199" v="570"/>
          <ac:picMkLst>
            <pc:docMk/>
            <pc:sldMk cId="3198136745" sldId="2147481197"/>
            <ac:picMk id="162" creationId="{01FC326B-4BC9-E2EA-45E4-F8151BC017AB}"/>
          </ac:picMkLst>
        </pc:picChg>
        <pc:cxnChg chg="add mod">
          <ac:chgData name="Sahith R Shetty" userId="" providerId="" clId="Web-{6CF21B6B-CD6E-44A6-8811-21D1178A6252}" dt="2024-02-28T11:16:11.543" v="608" actId="1076"/>
          <ac:cxnSpMkLst>
            <pc:docMk/>
            <pc:sldMk cId="3198136745" sldId="2147481197"/>
            <ac:cxnSpMk id="24" creationId="{89E94EF4-01BA-07F9-9CF4-5B7D60C52130}"/>
          </ac:cxnSpMkLst>
        </pc:cxnChg>
        <pc:cxnChg chg="add del mod">
          <ac:chgData name="Sahith R Shetty" userId="" providerId="" clId="Web-{6CF21B6B-CD6E-44A6-8811-21D1178A6252}" dt="2024-02-28T11:15:59.215" v="607"/>
          <ac:cxnSpMkLst>
            <pc:docMk/>
            <pc:sldMk cId="3198136745" sldId="2147481197"/>
            <ac:cxnSpMk id="26" creationId="{7F9D518F-00CE-3ACF-069A-4079B9CE7183}"/>
          </ac:cxnSpMkLst>
        </pc:cxnChg>
        <pc:cxnChg chg="add mod">
          <ac:chgData name="Sahith R Shetty" userId="" providerId="" clId="Web-{6CF21B6B-CD6E-44A6-8811-21D1178A6252}" dt="2024-02-28T11:18:55.371" v="652" actId="1076"/>
          <ac:cxnSpMkLst>
            <pc:docMk/>
            <pc:sldMk cId="3198136745" sldId="2147481197"/>
            <ac:cxnSpMk id="28" creationId="{62BFE0B7-0F56-2ED4-1CFC-2280C02DB619}"/>
          </ac:cxnSpMkLst>
        </pc:cxnChg>
      </pc:sldChg>
      <pc:sldChg chg="del">
        <pc:chgData name="Sahith R Shetty" userId="" providerId="" clId="Web-{6CF21B6B-CD6E-44A6-8811-21D1178A6252}" dt="2024-02-28T10:41:48.263" v="48"/>
        <pc:sldMkLst>
          <pc:docMk/>
          <pc:sldMk cId="1674411793" sldId="2147481202"/>
        </pc:sldMkLst>
      </pc:sldChg>
      <pc:sldChg chg="del">
        <pc:chgData name="Sahith R Shetty" userId="" providerId="" clId="Web-{6CF21B6B-CD6E-44A6-8811-21D1178A6252}" dt="2024-02-28T10:41:51.935" v="49"/>
        <pc:sldMkLst>
          <pc:docMk/>
          <pc:sldMk cId="1043733169" sldId="2147481212"/>
        </pc:sldMkLst>
      </pc:sldChg>
      <pc:sldChg chg="add del">
        <pc:chgData name="Sahith R Shetty" userId="" providerId="" clId="Web-{6CF21B6B-CD6E-44A6-8811-21D1178A6252}" dt="2024-02-28T10:44:13.123" v="127"/>
        <pc:sldMkLst>
          <pc:docMk/>
          <pc:sldMk cId="2502323395" sldId="2147481215"/>
        </pc:sldMkLst>
      </pc:sldChg>
      <pc:sldChg chg="add del">
        <pc:chgData name="Sahith R Shetty" userId="" providerId="" clId="Web-{6CF21B6B-CD6E-44A6-8811-21D1178A6252}" dt="2024-02-28T10:44:13.123" v="125"/>
        <pc:sldMkLst>
          <pc:docMk/>
          <pc:sldMk cId="1769516824" sldId="2147481216"/>
        </pc:sldMkLst>
      </pc:sldChg>
      <pc:sldChg chg="del">
        <pc:chgData name="Sahith R Shetty" userId="" providerId="" clId="Web-{6CF21B6B-CD6E-44A6-8811-21D1178A6252}" dt="2024-02-28T10:37:44.685" v="2"/>
        <pc:sldMkLst>
          <pc:docMk/>
          <pc:sldMk cId="3156118671" sldId="2147481226"/>
        </pc:sldMkLst>
      </pc:sldChg>
      <pc:sldChg chg="add del">
        <pc:chgData name="Sahith R Shetty" userId="" providerId="" clId="Web-{6CF21B6B-CD6E-44A6-8811-21D1178A6252}" dt="2024-02-28T10:44:22.294" v="148"/>
        <pc:sldMkLst>
          <pc:docMk/>
          <pc:sldMk cId="1504753962" sldId="2147481229"/>
        </pc:sldMkLst>
      </pc:sldChg>
      <pc:sldChg chg="add del">
        <pc:chgData name="Sahith R Shetty" userId="" providerId="" clId="Web-{6CF21B6B-CD6E-44A6-8811-21D1178A6252}" dt="2024-02-28T10:44:22.294" v="146"/>
        <pc:sldMkLst>
          <pc:docMk/>
          <pc:sldMk cId="3195756683" sldId="2147481230"/>
        </pc:sldMkLst>
      </pc:sldChg>
      <pc:sldChg chg="add del">
        <pc:chgData name="Sahith R Shetty" userId="" providerId="" clId="Web-{6CF21B6B-CD6E-44A6-8811-21D1178A6252}" dt="2024-02-28T10:44:22.279" v="145"/>
        <pc:sldMkLst>
          <pc:docMk/>
          <pc:sldMk cId="3805530750" sldId="2147481231"/>
        </pc:sldMkLst>
      </pc:sldChg>
      <pc:sldChg chg="add del">
        <pc:chgData name="Sahith R Shetty" userId="" providerId="" clId="Web-{6CF21B6B-CD6E-44A6-8811-21D1178A6252}" dt="2024-02-28T10:44:22.279" v="144"/>
        <pc:sldMkLst>
          <pc:docMk/>
          <pc:sldMk cId="2673928122" sldId="2147481232"/>
        </pc:sldMkLst>
      </pc:sldChg>
      <pc:sldChg chg="add del">
        <pc:chgData name="Sahith R Shetty" userId="" providerId="" clId="Web-{6CF21B6B-CD6E-44A6-8811-21D1178A6252}" dt="2024-02-28T10:44:22.294" v="147"/>
        <pc:sldMkLst>
          <pc:docMk/>
          <pc:sldMk cId="583043008" sldId="2147481233"/>
        </pc:sldMkLst>
      </pc:sldChg>
      <pc:sldChg chg="add del">
        <pc:chgData name="Sahith R Shetty" userId="" providerId="" clId="Web-{6CF21B6B-CD6E-44A6-8811-21D1178A6252}" dt="2024-02-28T10:44:22.279" v="142"/>
        <pc:sldMkLst>
          <pc:docMk/>
          <pc:sldMk cId="4023675961" sldId="2147481234"/>
        </pc:sldMkLst>
      </pc:sldChg>
      <pc:sldChg chg="add del">
        <pc:chgData name="Sahith R Shetty" userId="" providerId="" clId="Web-{6CF21B6B-CD6E-44A6-8811-21D1178A6252}" dt="2024-02-28T10:44:10.826" v="119"/>
        <pc:sldMkLst>
          <pc:docMk/>
          <pc:sldMk cId="793050537" sldId="2147481236"/>
        </pc:sldMkLst>
      </pc:sldChg>
      <pc:sldChg chg="add del">
        <pc:chgData name="Sahith R Shetty" userId="" providerId="" clId="Web-{6CF21B6B-CD6E-44A6-8811-21D1178A6252}" dt="2024-02-28T10:44:22.279" v="141"/>
        <pc:sldMkLst>
          <pc:docMk/>
          <pc:sldMk cId="1953537365" sldId="2147481238"/>
        </pc:sldMkLst>
      </pc:sldChg>
      <pc:sldChg chg="add del">
        <pc:chgData name="Sahith R Shetty" userId="" providerId="" clId="Web-{6CF21B6B-CD6E-44A6-8811-21D1178A6252}" dt="2024-02-28T10:44:13.107" v="122"/>
        <pc:sldMkLst>
          <pc:docMk/>
          <pc:sldMk cId="990285469" sldId="2147481252"/>
        </pc:sldMkLst>
      </pc:sldChg>
      <pc:sldChg chg="add del">
        <pc:chgData name="Sahith R Shetty" userId="" providerId="" clId="Web-{6CF21B6B-CD6E-44A6-8811-21D1178A6252}" dt="2024-02-28T10:44:22.279" v="140"/>
        <pc:sldMkLst>
          <pc:docMk/>
          <pc:sldMk cId="2867417989" sldId="2147481253"/>
        </pc:sldMkLst>
      </pc:sldChg>
      <pc:sldChg chg="del">
        <pc:chgData name="Sahith R Shetty" userId="" providerId="" clId="Web-{6CF21B6B-CD6E-44A6-8811-21D1178A6252}" dt="2024-02-28T10:41:44.982" v="47"/>
        <pc:sldMkLst>
          <pc:docMk/>
          <pc:sldMk cId="4099888931" sldId="2147481254"/>
        </pc:sldMkLst>
      </pc:sldChg>
      <pc:sldChg chg="add del">
        <pc:chgData name="Sahith R Shetty" userId="" providerId="" clId="Web-{6CF21B6B-CD6E-44A6-8811-21D1178A6252}" dt="2024-02-28T10:44:22.263" v="138"/>
        <pc:sldMkLst>
          <pc:docMk/>
          <pc:sldMk cId="1712746845" sldId="2147481331"/>
        </pc:sldMkLst>
      </pc:sldChg>
      <pc:sldChg chg="add del">
        <pc:chgData name="Sahith R Shetty" userId="" providerId="" clId="Web-{6CF21B6B-CD6E-44A6-8811-21D1178A6252}" dt="2024-02-28T10:44:22.263" v="134"/>
        <pc:sldMkLst>
          <pc:docMk/>
          <pc:sldMk cId="3775590487" sldId="2147481752"/>
        </pc:sldMkLst>
      </pc:sldChg>
      <pc:sldChg chg="add del">
        <pc:chgData name="Sahith R Shetty" userId="" providerId="" clId="Web-{6CF21B6B-CD6E-44A6-8811-21D1178A6252}" dt="2024-02-28T10:44:13.107" v="123"/>
        <pc:sldMkLst>
          <pc:docMk/>
          <pc:sldMk cId="2166757229" sldId="2147481754"/>
        </pc:sldMkLst>
      </pc:sldChg>
      <pc:sldChg chg="del">
        <pc:chgData name="Sahith R Shetty" userId="" providerId="" clId="Web-{6CF21B6B-CD6E-44A6-8811-21D1178A6252}" dt="2024-02-28T10:41:53.263" v="50"/>
        <pc:sldMkLst>
          <pc:docMk/>
          <pc:sldMk cId="45244135" sldId="2147482274"/>
        </pc:sldMkLst>
      </pc:sldChg>
      <pc:sldChg chg="add del">
        <pc:chgData name="Sahith R Shetty" userId="" providerId="" clId="Web-{6CF21B6B-CD6E-44A6-8811-21D1178A6252}" dt="2024-02-28T10:44:10.841" v="121"/>
        <pc:sldMkLst>
          <pc:docMk/>
          <pc:sldMk cId="2306863689" sldId="2147482280"/>
        </pc:sldMkLst>
      </pc:sldChg>
      <pc:sldChg chg="add del">
        <pc:chgData name="Sahith R Shetty" userId="" providerId="" clId="Web-{6CF21B6B-CD6E-44A6-8811-21D1178A6252}" dt="2024-02-28T10:44:10.826" v="120"/>
        <pc:sldMkLst>
          <pc:docMk/>
          <pc:sldMk cId="260772357" sldId="2147482281"/>
        </pc:sldMkLst>
      </pc:sldChg>
      <pc:sldChg chg="add del">
        <pc:chgData name="Sahith R Shetty" userId="" providerId="" clId="Web-{6CF21B6B-CD6E-44A6-8811-21D1178A6252}" dt="2024-02-28T10:44:22.263" v="135"/>
        <pc:sldMkLst>
          <pc:docMk/>
          <pc:sldMk cId="4181201456" sldId="2147482282"/>
        </pc:sldMkLst>
      </pc:sldChg>
      <pc:sldChg chg="del">
        <pc:chgData name="Sahith R Shetty" userId="" providerId="" clId="Web-{6CF21B6B-CD6E-44A6-8811-21D1178A6252}" dt="2024-02-28T10:37:49.264" v="5"/>
        <pc:sldMkLst>
          <pc:docMk/>
          <pc:sldMk cId="1244200564" sldId="2147482283"/>
        </pc:sldMkLst>
      </pc:sldChg>
      <pc:sldChg chg="del">
        <pc:chgData name="Sahith R Shetty" userId="" providerId="" clId="Web-{6CF21B6B-CD6E-44A6-8811-21D1178A6252}" dt="2024-02-28T10:37:48.295" v="4"/>
        <pc:sldMkLst>
          <pc:docMk/>
          <pc:sldMk cId="995272709" sldId="2147482286"/>
        </pc:sldMkLst>
      </pc:sldChg>
      <pc:sldChg chg="add del">
        <pc:chgData name="Sahith R Shetty" userId="" providerId="" clId="Web-{6CF21B6B-CD6E-44A6-8811-21D1178A6252}" dt="2024-02-28T10:44:13.123" v="126"/>
        <pc:sldMkLst>
          <pc:docMk/>
          <pc:sldMk cId="2238264184" sldId="2147482289"/>
        </pc:sldMkLst>
      </pc:sldChg>
      <pc:sldChg chg="add del">
        <pc:chgData name="Sahith R Shetty" userId="" providerId="" clId="Web-{6CF21B6B-CD6E-44A6-8811-21D1178A6252}" dt="2024-02-28T10:44:22.279" v="143"/>
        <pc:sldMkLst>
          <pc:docMk/>
          <pc:sldMk cId="860074776" sldId="2147482290"/>
        </pc:sldMkLst>
      </pc:sldChg>
      <pc:sldChg chg="add del">
        <pc:chgData name="Sahith R Shetty" userId="" providerId="" clId="Web-{6CF21B6B-CD6E-44A6-8811-21D1178A6252}" dt="2024-02-28T10:44:22.248" v="133"/>
        <pc:sldMkLst>
          <pc:docMk/>
          <pc:sldMk cId="129132817" sldId="2147482291"/>
        </pc:sldMkLst>
      </pc:sldChg>
      <pc:sldChg chg="add del">
        <pc:chgData name="Sahith R Shetty" userId="" providerId="" clId="Web-{6CF21B6B-CD6E-44A6-8811-21D1178A6252}" dt="2024-02-28T10:44:22.248" v="131"/>
        <pc:sldMkLst>
          <pc:docMk/>
          <pc:sldMk cId="4108702603" sldId="2147482292"/>
        </pc:sldMkLst>
      </pc:sldChg>
      <pc:sldChg chg="add del">
        <pc:chgData name="Sahith R Shetty" userId="" providerId="" clId="Web-{6CF21B6B-CD6E-44A6-8811-21D1178A6252}" dt="2024-02-28T10:44:22.263" v="137"/>
        <pc:sldMkLst>
          <pc:docMk/>
          <pc:sldMk cId="2547904480" sldId="2147482294"/>
        </pc:sldMkLst>
      </pc:sldChg>
      <pc:sldChg chg="add del">
        <pc:chgData name="Sahith R Shetty" userId="" providerId="" clId="Web-{6CF21B6B-CD6E-44A6-8811-21D1178A6252}" dt="2024-02-28T10:44:22.263" v="136"/>
        <pc:sldMkLst>
          <pc:docMk/>
          <pc:sldMk cId="3562263140" sldId="2147482295"/>
        </pc:sldMkLst>
      </pc:sldChg>
      <pc:sldChg chg="add del">
        <pc:chgData name="Sahith R Shetty" userId="" providerId="" clId="Web-{6CF21B6B-CD6E-44A6-8811-21D1178A6252}" dt="2024-02-28T10:44:13.123" v="124"/>
        <pc:sldMkLst>
          <pc:docMk/>
          <pc:sldMk cId="2704181333" sldId="214748233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Light" panose="020B0503050203000203" pitchFamily="34" charset="0"/>
                <a:ea typeface="IBM Plex Sans Light" charset="0"/>
                <a:cs typeface="IBM Plex Sans Light" charset="0"/>
              </a:rPr>
              <a:pPr algn="l"/>
              <a:t>‹#›</a:t>
            </a:fld>
            <a:endParaRPr lang="en-US" sz="600">
              <a:solidFill>
                <a:schemeClr val="bg1"/>
              </a:solidFill>
              <a:latin typeface="IBM Plex Sans Light" panose="020B0503050203000203" pitchFamily="34" charset="0"/>
              <a:ea typeface="IBM Plex Sans Light" charset="0"/>
              <a:cs typeface="IBM Plex Sans Light"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a:solidFill>
                  <a:schemeClr val="bg1"/>
                </a:solidFill>
                <a:latin typeface="IBM Plex Sans Light" panose="020B0503050203000203" pitchFamily="34" charset="0"/>
                <a:ea typeface="IBM Plex Sans Light" charset="0"/>
                <a:cs typeface="IBM Plex Sans Light" charset="0"/>
              </a:rPr>
              <a:t>Group Name / DOC ID / Month XX, 2023 / © 2023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06710" y="228600"/>
            <a:ext cx="6419088" cy="3612324"/>
          </a:xfrm>
          <a:prstGeom prst="rect">
            <a:avLst/>
          </a:prstGeom>
          <a:noFill/>
          <a:ln w="12700">
            <a:solidFill>
              <a:prstClr val="black"/>
            </a:solidFill>
          </a:ln>
        </p:spPr>
        <p:txBody>
          <a:bodyPr vert="horz" lIns="91440" tIns="45720" rIns="91440" bIns="45720" rtlCol="0" anchor="ctr"/>
          <a:lstStyle/>
          <a:p>
            <a:endParaRPr lang="en-US"/>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06710" y="4087090"/>
            <a:ext cx="6419088" cy="4320309"/>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6"/>
          <p:cNvSpPr>
            <a:spLocks noGrp="1"/>
          </p:cNvSpPr>
          <p:nvPr>
            <p:ph type="sldNum" sz="quarter" idx="5"/>
          </p:nvPr>
        </p:nvSpPr>
        <p:spPr>
          <a:xfrm>
            <a:off x="6300216" y="8705088"/>
            <a:ext cx="338328" cy="228600"/>
          </a:xfrm>
          <a:prstGeom prst="rect">
            <a:avLst/>
          </a:prstGeom>
        </p:spPr>
        <p:txBody>
          <a:bodyPr vert="horz" lIns="0" tIns="0" rIns="0" bIns="0" rtlCol="0" anchor="b"/>
          <a:lstStyle>
            <a:lvl1pPr algn="r">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fld id="{6E2E38B8-B0B4-AD41-AC6E-B781F46A9FD3}" type="slidenum">
              <a:rPr lang="en-US" smtClean="0"/>
              <a:pPr/>
              <a:t>‹#›</a:t>
            </a:fld>
            <a:endParaRPr lang="en-US"/>
          </a:p>
        </p:txBody>
      </p:sp>
      <p:sp>
        <p:nvSpPr>
          <p:cNvPr id="6" name="Footer Placeholder 5"/>
          <p:cNvSpPr>
            <a:spLocks noGrp="1"/>
          </p:cNvSpPr>
          <p:nvPr>
            <p:ph type="ftr" sz="quarter" idx="4"/>
          </p:nvPr>
        </p:nvSpPr>
        <p:spPr>
          <a:xfrm>
            <a:off x="219456" y="8705088"/>
            <a:ext cx="3657600" cy="228600"/>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r>
              <a:rPr lang="en-US"/>
              <a:t>Footer</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ftr="0" dt="0"/>
  <p:notesStyle>
    <a:lvl1pPr marL="0" algn="l" defTabSz="2438522" rtl="0" eaLnBrk="1" latinLnBrk="0" hangingPunct="1">
      <a:lnSpc>
        <a:spcPct val="110000"/>
      </a:lnSpc>
      <a:spcBef>
        <a:spcPts val="0"/>
      </a:spcBef>
      <a:defRPr sz="1000" b="0" i="0" kern="1200">
        <a:solidFill>
          <a:schemeClr val="bg1"/>
        </a:solidFill>
        <a:latin typeface="IBM Plex Sans Light" panose="020B0403050203000203" pitchFamily="34" charset="0"/>
        <a:ea typeface="+mn-ea"/>
        <a:cs typeface="+mn-cs"/>
      </a:defRPr>
    </a:lvl1pPr>
    <a:lvl2pPr marL="465690" indent="-452991" algn="l" defTabSz="2438522" rtl="0" eaLnBrk="1" latinLnBrk="0" hangingPunct="1">
      <a:lnSpc>
        <a:spcPct val="110000"/>
      </a:lnSpc>
      <a:spcBef>
        <a:spcPts val="0"/>
      </a:spcBef>
      <a:buClr>
        <a:schemeClr val="bg1"/>
      </a:buClr>
      <a:buFont typeface="Arial" panose="020B0604020202020204" pitchFamily="34" charset="0"/>
      <a:buChar char="•"/>
      <a:tabLst/>
      <a:defRPr sz="1000" b="0" i="0" kern="1200">
        <a:solidFill>
          <a:schemeClr val="bg1"/>
        </a:solidFill>
        <a:latin typeface="IBM Plex Sans Light" panose="020B0403050203000203" pitchFamily="34" charset="0"/>
        <a:ea typeface="+mn-ea"/>
        <a:cs typeface="+mn-cs"/>
      </a:defRPr>
    </a:lvl2pPr>
    <a:lvl3pPr marL="926638" indent="-463319" algn="l" defTabSz="2438522" rtl="0" eaLnBrk="1" latinLnBrk="0" hangingPunct="1">
      <a:lnSpc>
        <a:spcPct val="110000"/>
      </a:lnSpc>
      <a:spcBef>
        <a:spcPts val="0"/>
      </a:spcBef>
      <a:buClr>
        <a:schemeClr val="bg1"/>
      </a:buClr>
      <a:buFont typeface="Arial" panose="020B0604020202020204" pitchFamily="34" charset="0"/>
      <a:buChar char="•"/>
      <a:tabLst/>
      <a:defRPr sz="1000" b="0" i="0" kern="1200">
        <a:solidFill>
          <a:schemeClr val="bg1"/>
        </a:solidFill>
        <a:latin typeface="IBM Plex Sans Light" panose="020B0403050203000203" pitchFamily="34" charset="0"/>
        <a:ea typeface="+mn-ea"/>
        <a:cs typeface="+mn-cs"/>
      </a:defRPr>
    </a:lvl3pPr>
    <a:lvl4pPr marL="1682580" indent="-463319" algn="l" defTabSz="2438522" rtl="0" eaLnBrk="1" latinLnBrk="0" hangingPunct="1">
      <a:lnSpc>
        <a:spcPct val="110000"/>
      </a:lnSpc>
      <a:spcBef>
        <a:spcPts val="0"/>
      </a:spcBef>
      <a:buClr>
        <a:schemeClr val="bg1"/>
      </a:buClr>
      <a:buFont typeface="Arial" panose="020B0604020202020204" pitchFamily="34" charset="0"/>
      <a:buChar char="•"/>
      <a:tabLst/>
      <a:defRPr sz="1000" b="0" i="0" kern="1200">
        <a:solidFill>
          <a:schemeClr val="bg1"/>
        </a:solidFill>
        <a:latin typeface="IBM Plex Sans Light" panose="020B0403050203000203" pitchFamily="34" charset="0"/>
        <a:ea typeface="+mn-ea"/>
        <a:cs typeface="+mn-cs"/>
      </a:defRPr>
    </a:lvl4pPr>
    <a:lvl5pPr marL="465690" marR="0" indent="-452991" algn="l" defTabSz="2438522" rtl="0" eaLnBrk="1" fontAlgn="base" latinLnBrk="0" hangingPunct="1">
      <a:lnSpc>
        <a:spcPct val="100000"/>
      </a:lnSpc>
      <a:spcBef>
        <a:spcPts val="1600"/>
      </a:spcBef>
      <a:spcAft>
        <a:spcPct val="0"/>
      </a:spcAft>
      <a:buClr>
        <a:srgbClr val="000000"/>
      </a:buClr>
      <a:buSzTx/>
      <a:buFont typeface="IBM Plex Sans Light" charset="-120"/>
      <a:buChar char="»"/>
      <a:tabLst/>
      <a:defRPr sz="2000" b="0" i="0" kern="1200">
        <a:solidFill>
          <a:schemeClr val="bg1"/>
        </a:solidFill>
        <a:latin typeface="IBM Plex Sans Light" panose="020B0503050203000203" pitchFamily="34" charset="0"/>
        <a:ea typeface="+mn-ea"/>
        <a:cs typeface="+mn-cs"/>
      </a:defRPr>
    </a:lvl5pPr>
    <a:lvl6pPr marL="6096305" algn="l" defTabSz="2438522" rtl="0" eaLnBrk="1" latinLnBrk="0" hangingPunct="1">
      <a:defRPr sz="3200" kern="1200">
        <a:solidFill>
          <a:schemeClr val="tx1"/>
        </a:solidFill>
        <a:latin typeface="+mn-lt"/>
        <a:ea typeface="+mn-ea"/>
        <a:cs typeface="+mn-cs"/>
      </a:defRPr>
    </a:lvl6pPr>
    <a:lvl7pPr marL="7315566" algn="l" defTabSz="2438522" rtl="0" eaLnBrk="1" latinLnBrk="0" hangingPunct="1">
      <a:defRPr sz="3200" kern="1200">
        <a:solidFill>
          <a:schemeClr val="tx1"/>
        </a:solidFill>
        <a:latin typeface="+mn-lt"/>
        <a:ea typeface="+mn-ea"/>
        <a:cs typeface="+mn-cs"/>
      </a:defRPr>
    </a:lvl7pPr>
    <a:lvl8pPr marL="8534827" algn="l" defTabSz="2438522" rtl="0" eaLnBrk="1" latinLnBrk="0" hangingPunct="1">
      <a:defRPr sz="3200" kern="1200">
        <a:solidFill>
          <a:schemeClr val="tx1"/>
        </a:solidFill>
        <a:latin typeface="+mn-lt"/>
        <a:ea typeface="+mn-ea"/>
        <a:cs typeface="+mn-cs"/>
      </a:defRPr>
    </a:lvl8pPr>
    <a:lvl9pPr marL="9754088" algn="l" defTabSz="2438522" rtl="0" eaLnBrk="1" latinLnBrk="0" hangingPunct="1">
      <a:defRPr sz="3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latin typeface="+mn-lt"/>
              </a:rPr>
              <a:t>Generative AI represents the latest innovation in the long history of the artificial intelligence (AI) journey on data representations. It began with expert systems and early inference engines in the 1980s using symbolic representations of data. </a:t>
            </a:r>
          </a:p>
          <a:p>
            <a:endParaRPr lang="en-US" dirty="0">
              <a:latin typeface="+mn-lt"/>
            </a:endParaRPr>
          </a:p>
          <a:p>
            <a:pPr marL="0" indent="0">
              <a:buFont typeface="Arial" panose="020B0604020202020204" pitchFamily="34" charset="0"/>
              <a:buNone/>
            </a:pPr>
            <a:r>
              <a:rPr lang="en-US" dirty="0">
                <a:latin typeface="+mn-lt"/>
              </a:rPr>
              <a:t>The modern era of AI and machine learning (ML) began in the 1980s and culminated in deep learning in the later part of the 2010s. These models required a massive amount of labeled data to train. The resulting models were targeted for specific tasks and while these models could be successful, they were expensive (finding and labelling sufficient data) and not easily transferrable to other tasks not initially thought about when model training began. Solving different tasks (even though they may be related) required another set of labeled data and retraining. Such task-specific learning models were not </a:t>
            </a:r>
            <a:r>
              <a:rPr lang="en-US" b="0" dirty="0">
                <a:latin typeface="+mn-lt"/>
              </a:rPr>
              <a:t>scalable and became expensive</a:t>
            </a:r>
            <a:r>
              <a:rPr lang="en-US" dirty="0">
                <a:latin typeface="+mn-lt"/>
              </a:rPr>
              <a:t>. This is analogous to training an intern to understand and interpret legal documents versus medical content. These industries have different vocabularies, ways of thinking, and ways to resolve gray areas, among other differences. </a:t>
            </a:r>
          </a:p>
          <a:p>
            <a:pPr marL="0" indent="0">
              <a:buFont typeface="Arial" panose="020B0604020202020204" pitchFamily="34" charset="0"/>
              <a:buNone/>
            </a:pPr>
            <a:endParaRPr lang="en-US" dirty="0">
              <a:latin typeface="+mn-lt"/>
            </a:endParaRPr>
          </a:p>
          <a:p>
            <a:pPr marL="0" indent="0">
              <a:buFont typeface="Arial" panose="020B0604020202020204" pitchFamily="34" charset="0"/>
              <a:buNone/>
            </a:pPr>
            <a:r>
              <a:rPr lang="en-US" dirty="0">
                <a:latin typeface="+mn-lt"/>
              </a:rPr>
              <a:t>New ideas, innovation, and new techniques began to emerge in the late 2010s to provide the next leap in AI modelling – foundation models and generative AI. Unlike the traditional ML and AI models, foundation models are trained on massive but unlabeled data sets and use self-supervised learning. Foundation models have a much broader base (foundation). Today, Large Language Models (LLMs, a type of foundation model) have proven to be very useful, especially in initial applications for areas in natural language processing (NLP) tasks. </a:t>
            </a:r>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a:p>
        </p:txBody>
      </p:sp>
    </p:spTree>
    <p:extLst>
      <p:ext uri="{BB962C8B-B14F-4D97-AF65-F5344CB8AC3E}">
        <p14:creationId xmlns:p14="http://schemas.microsoft.com/office/powerpoint/2010/main" val="1847583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latin typeface="+mn-lt"/>
              </a:rPr>
              <a:t>Why are foundation models so powerful? At a high level</a:t>
            </a:r>
          </a:p>
          <a:p>
            <a:endParaRPr lang="en-US" dirty="0">
              <a:latin typeface="+mn-lt"/>
            </a:endParaRPr>
          </a:p>
          <a:p>
            <a:pPr marL="171450" indent="-171450">
              <a:buFont typeface="Arial" panose="020B0604020202020204" pitchFamily="34" charset="0"/>
              <a:buChar char="•"/>
            </a:pPr>
            <a:r>
              <a:rPr lang="en-US" dirty="0">
                <a:latin typeface="+mn-lt"/>
              </a:rPr>
              <a:t>Foundation models are pre-trained. Unlike other machine learning (ML) models that clients will have to train (providing labeled data, working in an iterative process, monitoring, deploying, and maintaining), foundation models come pre-trained with huge and different unlabeled datasets. Clients can use them as is.</a:t>
            </a:r>
          </a:p>
          <a:p>
            <a:pPr marL="171450" indent="-171450">
              <a:buFont typeface="Arial" panose="020B0604020202020204" pitchFamily="34" charset="0"/>
              <a:buChar char="•"/>
            </a:pPr>
            <a:endParaRPr lang="en-US" dirty="0">
              <a:latin typeface="+mn-lt"/>
            </a:endParaRPr>
          </a:p>
          <a:p>
            <a:pPr marL="171450" indent="-171450">
              <a:buFont typeface="Arial" panose="020B0604020202020204" pitchFamily="34" charset="0"/>
              <a:buChar char="•"/>
            </a:pPr>
            <a:r>
              <a:rPr lang="en-US" dirty="0">
                <a:latin typeface="+mn-lt"/>
              </a:rPr>
              <a:t>Foundation models can be further tuned with small sets of labeled data for downstream tasks for which they were not built for.</a:t>
            </a:r>
          </a:p>
          <a:p>
            <a:pPr marL="171450" indent="-171450">
              <a:buFont typeface="Arial" panose="020B0604020202020204" pitchFamily="34" charset="0"/>
              <a:buChar char="•"/>
            </a:pPr>
            <a:endParaRPr lang="en-US" dirty="0">
              <a:latin typeface="+mn-lt"/>
            </a:endParaRPr>
          </a:p>
          <a:p>
            <a:pPr marL="171450" indent="-171450">
              <a:buFont typeface="Arial" panose="020B0604020202020204" pitchFamily="34" charset="0"/>
              <a:buChar char="•"/>
            </a:pPr>
            <a:r>
              <a:rPr lang="en-US" dirty="0">
                <a:latin typeface="+mn-lt"/>
              </a:rPr>
              <a:t>Foundation models are not specific to any tasks and can be used to apply to many tasks such as generating code snippets, answering questions from legal, medical, architectural, procedural, analyzing sentiments, and many more. Foundation models are quite good “as-is” and require much less additional data to provide additional refinements to better support specific tasks.</a:t>
            </a:r>
          </a:p>
          <a:p>
            <a:pPr marL="171450" indent="-171450">
              <a:buFont typeface="Arial" panose="020B0604020202020204" pitchFamily="34" charset="0"/>
              <a:buChar char="•"/>
            </a:pPr>
            <a:endParaRPr lang="en-US" dirty="0">
              <a:latin typeface="+mn-lt"/>
            </a:endParaRPr>
          </a:p>
          <a:p>
            <a:pPr marL="171450" indent="-171450">
              <a:buFont typeface="Arial" panose="020B0604020202020204" pitchFamily="34" charset="0"/>
              <a:buChar char="•"/>
            </a:pPr>
            <a:r>
              <a:rPr lang="en-US" dirty="0">
                <a:latin typeface="+mn-lt"/>
              </a:rPr>
              <a:t>The most typical tasks today are natural language processing (NLP) tasks. The types of foundation models for these language-related tasks and data are called large language models (LLMs). Note that LLM is more than how humans communicate; for example, programming languages also fall into the domain of LLM. ChatGPT is based on a LLM. </a:t>
            </a:r>
          </a:p>
          <a:p>
            <a:pPr marL="171450" indent="-171450">
              <a:buFont typeface="Arial" panose="020B0604020202020204" pitchFamily="34" charset="0"/>
              <a:buChar char="•"/>
            </a:pPr>
            <a:endParaRPr lang="en-US" dirty="0">
              <a:latin typeface="+mn-lt"/>
            </a:endParaRPr>
          </a:p>
          <a:p>
            <a:pPr marL="0" indent="0">
              <a:buFont typeface="Arial" panose="020B0604020202020204" pitchFamily="34" charset="0"/>
              <a:buNone/>
            </a:pPr>
            <a:r>
              <a:rPr lang="en-US" dirty="0">
                <a:latin typeface="+mn-lt"/>
              </a:rPr>
              <a:t>The strength of foundation models is that they are generally quite capable (as is) and are easily adapted to perform specific tasks with a fraction of the training required to build a task-specific traditional AI model.</a:t>
            </a:r>
          </a:p>
        </p:txBody>
      </p:sp>
      <p:sp>
        <p:nvSpPr>
          <p:cNvPr id="4" name="Slide Number Placeholder 3"/>
          <p:cNvSpPr>
            <a:spLocks noGrp="1"/>
          </p:cNvSpPr>
          <p:nvPr>
            <p:ph type="sldNum" sz="quarter" idx="5"/>
          </p:nvPr>
        </p:nvSpPr>
        <p:spPr/>
        <p:txBody>
          <a:bodyPr/>
          <a:lstStyle/>
          <a:p>
            <a:fld id="{6E2E38B8-B0B4-AD41-AC6E-B781F46A9FD3}" type="slidenum">
              <a:rPr lang="en-US" smtClean="0"/>
              <a:pPr/>
              <a:t>3</a:t>
            </a:fld>
            <a:endParaRPr lang="en-US"/>
          </a:p>
        </p:txBody>
      </p:sp>
    </p:spTree>
    <p:extLst>
      <p:ext uri="{BB962C8B-B14F-4D97-AF65-F5344CB8AC3E}">
        <p14:creationId xmlns:p14="http://schemas.microsoft.com/office/powerpoint/2010/main" val="3262616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latin typeface="+mn-lt"/>
              </a:rPr>
              <a:t>Foundation models can easily be adapted to take over downstream tasks for which they were not originally built for using labeled data. </a:t>
            </a:r>
          </a:p>
          <a:p>
            <a:endParaRPr lang="en-US" dirty="0">
              <a:latin typeface="+mn-lt"/>
            </a:endParaRP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r>
              <a:rPr lang="en-US" dirty="0">
                <a:latin typeface="+mn-lt"/>
              </a:rPr>
              <a:t>In the simplest form, a foundation model platform </a:t>
            </a:r>
            <a:r>
              <a:rPr lang="en-US" i="1" dirty="0">
                <a:latin typeface="+mn-lt"/>
              </a:rPr>
              <a:t>knows </a:t>
            </a:r>
            <a:r>
              <a:rPr lang="en-US" i="0" dirty="0">
                <a:latin typeface="+mn-lt"/>
              </a:rPr>
              <a:t>sufficient general knowledge to be able to generate meaningful responses to various tasks (translation, summarization, finding answers). Given a sufficiently large set of training data (without the expensive labeling), a foundation model can usually perform quite well at specific tasks. A foundation model</a:t>
            </a:r>
            <a:r>
              <a:rPr lang="en-US" dirty="0">
                <a:latin typeface="+mn-lt"/>
              </a:rPr>
              <a:t> platform provides a prompt mechanism where users can input some text and generate a response. The foundation model will take the input and generate the desired output. </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dirty="0">
              <a:latin typeface="+mn-lt"/>
            </a:endParaRP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r>
              <a:rPr lang="en-US" dirty="0">
                <a:latin typeface="+mn-lt"/>
              </a:rPr>
              <a:t>Users can also provide task-specific fine-tuning (with data and input specific to the task). Foundation models can then be easily adapted to create the appropriate task model (for extraction, summarization, or to find answers to general questions). Foundation models require a small (much smaller than traditional AI) set of labeled data to fine-tune for specific tasks, and they can easily be adapted for many different tasks with much less effort than traditional AI.</a:t>
            </a: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endParaRPr lang="en-US" dirty="0">
              <a:latin typeface="+mn-lt"/>
            </a:endParaRP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r>
              <a:rPr lang="en-US" dirty="0">
                <a:latin typeface="+mn-lt"/>
              </a:rPr>
              <a:t>Enterprise clients will likely want to adapt foundation models to their specific use. Successful vendors provide ease of fine-tuning for their foundation models.</a:t>
            </a:r>
          </a:p>
        </p:txBody>
      </p:sp>
      <p:sp>
        <p:nvSpPr>
          <p:cNvPr id="4" name="Slide Number Placeholder 3"/>
          <p:cNvSpPr>
            <a:spLocks noGrp="1"/>
          </p:cNvSpPr>
          <p:nvPr>
            <p:ph type="sldNum" sz="quarter" idx="5"/>
          </p:nvPr>
        </p:nvSpPr>
        <p:spPr/>
        <p:txBody>
          <a:bodyPr/>
          <a:lstStyle/>
          <a:p>
            <a:fld id="{6E2E38B8-B0B4-AD41-AC6E-B781F46A9FD3}" type="slidenum">
              <a:rPr lang="en-US" smtClean="0"/>
              <a:pPr/>
              <a:t>4</a:t>
            </a:fld>
            <a:endParaRPr lang="en-US"/>
          </a:p>
        </p:txBody>
      </p:sp>
    </p:spTree>
    <p:extLst>
      <p:ext uri="{BB962C8B-B14F-4D97-AF65-F5344CB8AC3E}">
        <p14:creationId xmlns:p14="http://schemas.microsoft.com/office/powerpoint/2010/main" val="397948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5</a:t>
            </a:fld>
            <a:endParaRPr lang="en-US"/>
          </a:p>
        </p:txBody>
      </p:sp>
    </p:spTree>
    <p:extLst>
      <p:ext uri="{BB962C8B-B14F-4D97-AF65-F5344CB8AC3E}">
        <p14:creationId xmlns:p14="http://schemas.microsoft.com/office/powerpoint/2010/main" val="3028977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latin typeface="+mn-lt"/>
              </a:rPr>
              <a:t>The input text and output text are never seen by the model , it deals with embeddings. Basically tokenized representation of words</a:t>
            </a:r>
            <a:br>
              <a:rPr lang="en-US" dirty="0">
                <a:latin typeface="+mn-lt"/>
              </a:rPr>
            </a:br>
            <a:br>
              <a:rPr lang="en-US" dirty="0">
                <a:latin typeface="+mn-lt"/>
              </a:rPr>
            </a:br>
            <a:r>
              <a:rPr lang="en-US" dirty="0" err="1">
                <a:latin typeface="+mn-lt"/>
              </a:rPr>
              <a:t>Subword</a:t>
            </a:r>
            <a:r>
              <a:rPr lang="en-US" dirty="0">
                <a:latin typeface="+mn-lt"/>
              </a:rPr>
              <a:t> tokenization idea helps to keep vocabulary short ,</a:t>
            </a:r>
          </a:p>
          <a:p>
            <a:endParaRPr lang="en-US" dirty="0">
              <a:latin typeface="+mn-lt"/>
            </a:endParaRPr>
          </a:p>
          <a:p>
            <a:r>
              <a:rPr lang="en-US" dirty="0">
                <a:latin typeface="+mn-lt"/>
              </a:rPr>
              <a:t>High vocab , larger the embedding vectors hence </a:t>
            </a:r>
            <a:r>
              <a:rPr lang="en-US">
                <a:latin typeface="+mn-lt"/>
              </a:rPr>
              <a:t>more memory </a:t>
            </a:r>
            <a:r>
              <a:rPr lang="en-US" dirty="0">
                <a:latin typeface="+mn-lt"/>
              </a:rPr>
              <a:t>and compute to run – obviously better results</a:t>
            </a:r>
          </a:p>
          <a:p>
            <a:endParaRPr lang="en-US" dirty="0">
              <a:latin typeface="+mn-lt"/>
            </a:endParaRPr>
          </a:p>
          <a:p>
            <a:endParaRPr lang="en-US" dirty="0">
              <a:latin typeface="+mn-lt"/>
            </a:endParaRPr>
          </a:p>
          <a:p>
            <a:endParaRPr lang="en-US"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6</a:t>
            </a:fld>
            <a:endParaRPr lang="en-US"/>
          </a:p>
        </p:txBody>
      </p:sp>
    </p:spTree>
    <p:extLst>
      <p:ext uri="{BB962C8B-B14F-4D97-AF65-F5344CB8AC3E}">
        <p14:creationId xmlns:p14="http://schemas.microsoft.com/office/powerpoint/2010/main" val="2160532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sz="1000" dirty="0">
                <a:latin typeface="+mn-lt"/>
              </a:rPr>
              <a:t>This self-explanatory slide does not require speaker notes.</a:t>
            </a:r>
            <a:endParaRPr lang="en-US" sz="1000"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7</a:t>
            </a:fld>
            <a:endParaRPr lang="en-US"/>
          </a:p>
        </p:txBody>
      </p:sp>
    </p:spTree>
    <p:extLst>
      <p:ext uri="{BB962C8B-B14F-4D97-AF65-F5344CB8AC3E}">
        <p14:creationId xmlns:p14="http://schemas.microsoft.com/office/powerpoint/2010/main" val="127008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62880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3" name="Text Placeholder 6">
            <a:extLst>
              <a:ext uri="{FF2B5EF4-FFF2-40B4-BE49-F238E27FC236}">
                <a16:creationId xmlns:a16="http://schemas.microsoft.com/office/drawing/2014/main" id="{2EC0ABF4-1C51-BF7D-70CF-DD2C38C9DB69}"/>
              </a:ext>
            </a:extLst>
          </p:cNvPr>
          <p:cNvSpPr>
            <a:spLocks noGrp="1"/>
          </p:cNvSpPr>
          <p:nvPr>
            <p:ph type="body" sz="quarter" idx="10"/>
          </p:nvPr>
        </p:nvSpPr>
        <p:spPr>
          <a:xfrm>
            <a:off x="560959" y="12096093"/>
            <a:ext cx="4953000" cy="1143000"/>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ext Placeholder 6">
            <a:extLst>
              <a:ext uri="{FF2B5EF4-FFF2-40B4-BE49-F238E27FC236}">
                <a16:creationId xmlns:a16="http://schemas.microsoft.com/office/drawing/2014/main" id="{6069D4BA-0EE4-89E6-7C3A-71F71400A311}"/>
              </a:ext>
            </a:extLst>
          </p:cNvPr>
          <p:cNvSpPr>
            <a:spLocks noGrp="1"/>
          </p:cNvSpPr>
          <p:nvPr>
            <p:ph type="body" sz="quarter" idx="14"/>
          </p:nvPr>
        </p:nvSpPr>
        <p:spPr>
          <a:xfrm>
            <a:off x="6656388" y="12001501"/>
            <a:ext cx="4953000" cy="1237592"/>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96795180"/>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5" cy="28590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a:p>
        </p:txBody>
      </p:sp>
      <p:sp>
        <p:nvSpPr>
          <p:cNvPr id="8" name="Text Placeholder 6">
            <a:extLst>
              <a:ext uri="{FF2B5EF4-FFF2-40B4-BE49-F238E27FC236}">
                <a16:creationId xmlns:a16="http://schemas.microsoft.com/office/drawing/2014/main" id="{B9D4AF5E-3E60-06F1-E3E3-F00E3ADA90B1}"/>
              </a:ext>
            </a:extLst>
          </p:cNvPr>
          <p:cNvSpPr>
            <a:spLocks noGrp="1"/>
          </p:cNvSpPr>
          <p:nvPr>
            <p:ph type="body" sz="quarter" idx="10"/>
          </p:nvPr>
        </p:nvSpPr>
        <p:spPr>
          <a:xfrm>
            <a:off x="12735719" y="384049"/>
            <a:ext cx="11075384" cy="8574086"/>
          </a:xfrm>
          <a:prstGeom prst="rect">
            <a:avLst/>
          </a:prstGeom>
        </p:spPr>
        <p:txBody>
          <a:bodyPr/>
          <a:lstStyle>
            <a:lvl1pPr defTabSz="1161288">
              <a:lnSpc>
                <a:spcPct val="100000"/>
              </a:lnSpc>
              <a:spcBef>
                <a:spcPts val="0"/>
              </a:spcBef>
              <a:defRPr sz="6400" b="0" i="0">
                <a:solidFill>
                  <a:schemeClr val="tx1"/>
                </a:solidFill>
                <a:latin typeface="IBM Plex Sans Light" panose="020B0403050203000203" pitchFamily="34" charset="0"/>
              </a:defRPr>
            </a:lvl1pPr>
            <a:lvl2pPr defTabSz="1161288">
              <a:lnSpc>
                <a:spcPct val="100000"/>
              </a:lnSpc>
              <a:spcBef>
                <a:spcPts val="0"/>
              </a:spcBef>
              <a:defRPr sz="6400" b="0" i="0">
                <a:solidFill>
                  <a:schemeClr val="tx1"/>
                </a:solidFill>
                <a:latin typeface="IBM Plex Sans Light" panose="020B0403050203000203" pitchFamily="34" charset="0"/>
              </a:defRPr>
            </a:lvl2pPr>
            <a:lvl3pPr defTabSz="1161288">
              <a:lnSpc>
                <a:spcPct val="100000"/>
              </a:lnSpc>
              <a:spcBef>
                <a:spcPts val="0"/>
              </a:spcBef>
              <a:defRPr sz="6400" b="0" i="0">
                <a:solidFill>
                  <a:schemeClr val="tx1"/>
                </a:solidFill>
                <a:latin typeface="IBM Plex Sans Light" panose="020B0403050203000203" pitchFamily="34" charset="0"/>
              </a:defRPr>
            </a:lvl3pPr>
            <a:lvl4pPr defTabSz="1161288">
              <a:lnSpc>
                <a:spcPct val="100000"/>
              </a:lnSpc>
              <a:spcBef>
                <a:spcPts val="0"/>
              </a:spcBef>
              <a:defRPr sz="6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2206079"/>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stand-alo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5200"/>
            <a:ext cx="14662150" cy="97170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147160319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ta, 2 callouts, vertical">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00" y="9296400"/>
            <a:ext cx="11050588" cy="3543300"/>
          </a:xfrm>
          <a:prstGeom prst="rect">
            <a:avLst/>
          </a:prstGeom>
        </p:spPr>
        <p:txBody>
          <a:bodyPr anchor="b"/>
          <a:lstStyle>
            <a:lvl1pPr>
              <a:lnSpc>
                <a:spcPct val="100000"/>
              </a:lnSpc>
              <a:spcBef>
                <a:spcPts val="0"/>
              </a:spcBef>
              <a:defRPr sz="25800" b="0" i="0">
                <a:solidFill>
                  <a:schemeClr val="accent1"/>
                </a:solidFill>
                <a:latin typeface="IBM Plex Sans Light" panose="020B04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0587" y="9296400"/>
            <a:ext cx="11049000" cy="3543300"/>
          </a:xfrm>
          <a:prstGeom prst="rect">
            <a:avLst/>
          </a:prstGeom>
        </p:spPr>
        <p:txBody>
          <a:bodyPr anchor="b"/>
          <a:lstStyle>
            <a:lvl1pPr>
              <a:lnSpc>
                <a:spcPct val="100000"/>
              </a:lnSpc>
              <a:spcBef>
                <a:spcPts val="0"/>
              </a:spcBef>
              <a:defRPr sz="25800" b="0" i="0">
                <a:solidFill>
                  <a:schemeClr val="accent1"/>
                </a:solidFill>
                <a:latin typeface="IBM Plex Sans Light" panose="020B0403050203000203" pitchFamily="34" charset="0"/>
              </a:defRPr>
            </a:lvl1pPr>
          </a:lstStyle>
          <a:p>
            <a:r>
              <a:rPr lang="en-US" dirty="0"/>
              <a:t>+00%</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a:p>
        </p:txBody>
      </p:sp>
      <p:sp>
        <p:nvSpPr>
          <p:cNvPr id="2" name="Text Placeholder 6">
            <a:extLst>
              <a:ext uri="{FF2B5EF4-FFF2-40B4-BE49-F238E27FC236}">
                <a16:creationId xmlns:a16="http://schemas.microsoft.com/office/drawing/2014/main" id="{001B1D3B-7FD1-5342-AD21-86B27FCC1276}"/>
              </a:ext>
            </a:extLst>
          </p:cNvPr>
          <p:cNvSpPr>
            <a:spLocks noGrp="1"/>
          </p:cNvSpPr>
          <p:nvPr>
            <p:ph type="body" sz="quarter" idx="10"/>
          </p:nvPr>
        </p:nvSpPr>
        <p:spPr>
          <a:xfrm>
            <a:off x="574675" y="385200"/>
            <a:ext cx="7632176" cy="6288087"/>
          </a:xfrm>
          <a:prstGeom prst="rect">
            <a:avLst/>
          </a:prstGeom>
        </p:spPr>
        <p:txBody>
          <a:bodyPr/>
          <a:lstStyle>
            <a:lvl1pPr defTabSz="1161288">
              <a:lnSpc>
                <a:spcPct val="100000"/>
              </a:lnSpc>
              <a:spcBef>
                <a:spcPts val="0"/>
              </a:spcBef>
              <a:defRPr sz="6400" b="0" i="0">
                <a:solidFill>
                  <a:schemeClr val="tx1"/>
                </a:solidFill>
                <a:latin typeface="IBM Plex Sans Light" panose="020B0403050203000203" pitchFamily="34" charset="0"/>
              </a:defRPr>
            </a:lvl1pPr>
            <a:lvl2pPr defTabSz="1161288">
              <a:lnSpc>
                <a:spcPct val="100000"/>
              </a:lnSpc>
              <a:spcBef>
                <a:spcPts val="0"/>
              </a:spcBef>
              <a:defRPr sz="6400" b="0" i="0">
                <a:solidFill>
                  <a:schemeClr val="tx1"/>
                </a:solidFill>
                <a:latin typeface="IBM Plex Sans Light" panose="020B0403050203000203" pitchFamily="34" charset="0"/>
              </a:defRPr>
            </a:lvl2pPr>
            <a:lvl3pPr defTabSz="1161288">
              <a:lnSpc>
                <a:spcPct val="100000"/>
              </a:lnSpc>
              <a:spcBef>
                <a:spcPts val="0"/>
              </a:spcBef>
              <a:defRPr sz="6400" b="0" i="0">
                <a:solidFill>
                  <a:schemeClr val="tx1"/>
                </a:solidFill>
                <a:latin typeface="IBM Plex Sans Light" panose="020B0403050203000203" pitchFamily="34" charset="0"/>
              </a:defRPr>
            </a:lvl3pPr>
            <a:lvl4pPr defTabSz="1161288">
              <a:lnSpc>
                <a:spcPct val="100000"/>
              </a:lnSpc>
              <a:spcBef>
                <a:spcPts val="0"/>
              </a:spcBef>
              <a:defRPr sz="6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6">
            <a:extLst>
              <a:ext uri="{FF2B5EF4-FFF2-40B4-BE49-F238E27FC236}">
                <a16:creationId xmlns:a16="http://schemas.microsoft.com/office/drawing/2014/main" id="{EE2A6217-C3F0-04CD-0266-C53A5C85FDE3}"/>
              </a:ext>
            </a:extLst>
          </p:cNvPr>
          <p:cNvSpPr>
            <a:spLocks noGrp="1"/>
          </p:cNvSpPr>
          <p:nvPr>
            <p:ph type="body" sz="quarter" idx="19"/>
          </p:nvPr>
        </p:nvSpPr>
        <p:spPr>
          <a:xfrm>
            <a:off x="12760587" y="385199"/>
            <a:ext cx="7632176" cy="6288087"/>
          </a:xfrm>
          <a:prstGeom prst="rect">
            <a:avLst/>
          </a:prstGeom>
        </p:spPr>
        <p:txBody>
          <a:bodyPr/>
          <a:lstStyle>
            <a:lvl1pPr defTabSz="1161288">
              <a:lnSpc>
                <a:spcPct val="100000"/>
              </a:lnSpc>
              <a:spcBef>
                <a:spcPts val="0"/>
              </a:spcBef>
              <a:defRPr sz="6400" b="0" i="0">
                <a:solidFill>
                  <a:schemeClr val="tx1"/>
                </a:solidFill>
                <a:latin typeface="IBM Plex Sans Light" panose="020B0403050203000203" pitchFamily="34" charset="0"/>
              </a:defRPr>
            </a:lvl1pPr>
            <a:lvl2pPr defTabSz="1161288">
              <a:lnSpc>
                <a:spcPct val="100000"/>
              </a:lnSpc>
              <a:spcBef>
                <a:spcPts val="0"/>
              </a:spcBef>
              <a:defRPr sz="6400" b="0" i="0">
                <a:solidFill>
                  <a:schemeClr val="tx1"/>
                </a:solidFill>
                <a:latin typeface="IBM Plex Sans Light" panose="020B0403050203000203" pitchFamily="34" charset="0"/>
              </a:defRPr>
            </a:lvl2pPr>
            <a:lvl3pPr defTabSz="1161288">
              <a:lnSpc>
                <a:spcPct val="100000"/>
              </a:lnSpc>
              <a:spcBef>
                <a:spcPts val="0"/>
              </a:spcBef>
              <a:defRPr sz="6400" b="0" i="0">
                <a:solidFill>
                  <a:schemeClr val="tx1"/>
                </a:solidFill>
                <a:latin typeface="IBM Plex Sans Light" panose="020B0403050203000203" pitchFamily="34" charset="0"/>
              </a:defRPr>
            </a:lvl3pPr>
            <a:lvl4pPr defTabSz="1161288">
              <a:lnSpc>
                <a:spcPct val="100000"/>
              </a:lnSpc>
              <a:spcBef>
                <a:spcPts val="0"/>
              </a:spcBef>
              <a:defRPr sz="6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4747819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ta, 3 callouts, vertical">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385200"/>
            <a:ext cx="4949825" cy="1906588"/>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385200"/>
            <a:ext cx="4949825" cy="1903413"/>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385200"/>
            <a:ext cx="4951413" cy="1907912"/>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385200"/>
            <a:ext cx="4949825" cy="28590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a:prstGeom prst="rect">
            <a:avLst/>
          </a:prstGeom>
        </p:spPr>
        <p:txBody>
          <a:bodyPr anchor="b"/>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00000"/>
              </a:lnSpc>
              <a:spcBef>
                <a:spcPts val="0"/>
              </a:spcBef>
              <a:defRPr sz="1600" b="0" i="0">
                <a:solidFill>
                  <a:schemeClr val="tx1"/>
                </a:solidFill>
                <a:latin typeface="IBM Plex Sans Light" panose="020B0403050203000203" pitchFamily="34" charset="0"/>
              </a:defRPr>
            </a:lvl2pPr>
            <a:lvl3pPr marL="292608" indent="-146304">
              <a:lnSpc>
                <a:spcPct val="100000"/>
              </a:lnSpc>
              <a:spcBef>
                <a:spcPts val="0"/>
              </a:spcBef>
              <a:defRPr sz="1600" b="0" i="0">
                <a:solidFill>
                  <a:schemeClr val="tx1"/>
                </a:solidFill>
                <a:latin typeface="IBM Plex Sans Light" panose="020B0403050203000203" pitchFamily="34" charset="0"/>
              </a:defRPr>
            </a:lvl3pPr>
            <a:lvl4pPr marL="438912" indent="-146304">
              <a:lnSpc>
                <a:spcPct val="100000"/>
              </a:lnSpc>
              <a:spcBef>
                <a:spcPts val="0"/>
              </a:spcBef>
              <a:defRPr sz="1600" b="0" i="0">
                <a:solidFill>
                  <a:schemeClr val="tx1"/>
                </a:solidFill>
                <a:latin typeface="IBM Plex Sans Light" panose="020B04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7"/>
            <a:ext cx="4951413" cy="967304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3067"/>
            <a:ext cx="4953000" cy="9666845"/>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108336805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ta, 2 callouts, horizontal">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385200"/>
            <a:ext cx="4949825" cy="5335588"/>
          </a:xfrm>
        </p:spPr>
        <p:txBody>
          <a:bodyPr/>
          <a:lstStyle>
            <a:lvl1pPr>
              <a:lnSpc>
                <a:spcPct val="100000"/>
              </a:lnSpc>
              <a:defRPr sz="8600" b="0" i="0">
                <a:solidFill>
                  <a:schemeClr val="accent1"/>
                </a:solidFill>
                <a:latin typeface="IBM Plex Sans Light" panose="020B0403050203000203" pitchFamily="34" charset="0"/>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385200"/>
            <a:ext cx="11049000" cy="5335587"/>
          </a:xfrm>
          <a:prstGeom prst="rect">
            <a:avLst/>
          </a:prstGeom>
        </p:spPr>
        <p:txBody>
          <a:bodyPr/>
          <a:lstStyle>
            <a:lvl1pPr>
              <a:lnSpc>
                <a:spcPct val="100000"/>
              </a:lnSpc>
              <a:spcBef>
                <a:spcPts val="0"/>
              </a:spcBef>
              <a:defRPr sz="8600" b="0" i="0">
                <a:solidFill>
                  <a:schemeClr val="tx1"/>
                </a:solidFill>
                <a:latin typeface="IBM Plex Sans Light" panose="020B0403050203000203" pitchFamily="34" charset="0"/>
              </a:defRPr>
            </a:lvl1pPr>
            <a:lvl2pPr marL="327600" indent="-327600">
              <a:lnSpc>
                <a:spcPct val="100000"/>
              </a:lnSpc>
              <a:spcBef>
                <a:spcPts val="0"/>
              </a:spcBef>
              <a:defRPr sz="8600" b="0" i="0">
                <a:solidFill>
                  <a:schemeClr val="tx1"/>
                </a:solidFill>
                <a:latin typeface="IBM Plex Sans Light" panose="020B0403050203000203" pitchFamily="34" charset="0"/>
              </a:defRPr>
            </a:lvl2pPr>
            <a:lvl3pPr marL="658800" indent="-327600">
              <a:lnSpc>
                <a:spcPct val="100000"/>
              </a:lnSpc>
              <a:spcBef>
                <a:spcPts val="0"/>
              </a:spcBef>
              <a:defRPr sz="8600" b="0" i="0">
                <a:solidFill>
                  <a:schemeClr val="tx1"/>
                </a:solidFill>
                <a:latin typeface="IBM Plex Sans Light" panose="020B0403050203000203" pitchFamily="34" charset="0"/>
              </a:defRPr>
            </a:lvl3pPr>
            <a:lvl4pPr marL="986400" indent="-327600">
              <a:lnSpc>
                <a:spcPct val="100000"/>
              </a:lnSpc>
              <a:spcBef>
                <a:spcPts val="0"/>
              </a:spcBef>
              <a:defRPr sz="8600" b="0" i="0">
                <a:solidFill>
                  <a:schemeClr val="tx1"/>
                </a:solidFill>
                <a:latin typeface="IBM Plex Sans Light" panose="020B0403050203000203" pitchFamily="34" charset="0"/>
              </a:defRPr>
            </a:lvl4pPr>
            <a:lvl5pPr>
              <a:lnSpc>
                <a:spcPct val="100000"/>
              </a:lnSpc>
              <a:spcBef>
                <a:spcPts val="0"/>
              </a:spcBef>
              <a:defRPr sz="8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a:prstGeom prst="rect">
            <a:avLst/>
          </a:prstGeom>
        </p:spPr>
        <p:txBody>
          <a:bodyPr/>
          <a:lstStyle>
            <a:lvl1pPr>
              <a:lnSpc>
                <a:spcPct val="100000"/>
              </a:lnSpc>
              <a:defRPr sz="8600" b="0" i="0">
                <a:solidFill>
                  <a:schemeClr val="accent1"/>
                </a:solidFill>
                <a:latin typeface="IBM Plex Sans Light" panose="020B0403050203000203" pitchFamily="34" charset="0"/>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a:prstGeom prst="rect">
            <a:avLst/>
          </a:prstGeom>
        </p:spPr>
        <p:txBody>
          <a:bodyPr/>
          <a:lstStyle>
            <a:lvl1pPr>
              <a:lnSpc>
                <a:spcPct val="100000"/>
              </a:lnSpc>
              <a:spcBef>
                <a:spcPts val="0"/>
              </a:spcBef>
              <a:defRPr sz="8600" b="0" i="0">
                <a:solidFill>
                  <a:schemeClr val="tx1"/>
                </a:solidFill>
                <a:latin typeface="IBM Plex Sans Light" panose="020B0403050203000203" pitchFamily="34" charset="0"/>
              </a:defRPr>
            </a:lvl1pPr>
            <a:lvl2pPr marL="327600" indent="-327600">
              <a:lnSpc>
                <a:spcPct val="100000"/>
              </a:lnSpc>
              <a:spcBef>
                <a:spcPts val="0"/>
              </a:spcBef>
              <a:defRPr sz="8600" b="0" i="0">
                <a:solidFill>
                  <a:schemeClr val="tx1"/>
                </a:solidFill>
                <a:latin typeface="IBM Plex Sans Light" panose="020B0403050203000203" pitchFamily="34" charset="0"/>
              </a:defRPr>
            </a:lvl2pPr>
            <a:lvl3pPr marL="658800" indent="-327600">
              <a:lnSpc>
                <a:spcPct val="100000"/>
              </a:lnSpc>
              <a:spcBef>
                <a:spcPts val="0"/>
              </a:spcBef>
              <a:defRPr sz="8600" b="0" i="0">
                <a:solidFill>
                  <a:schemeClr val="tx1"/>
                </a:solidFill>
                <a:latin typeface="IBM Plex Sans Light" panose="020B0403050203000203" pitchFamily="34" charset="0"/>
              </a:defRPr>
            </a:lvl3pPr>
            <a:lvl4pPr marL="986400" indent="-327600">
              <a:lnSpc>
                <a:spcPct val="100000"/>
              </a:lnSpc>
              <a:spcBef>
                <a:spcPts val="0"/>
              </a:spcBef>
              <a:defRPr sz="8600" b="0" i="0">
                <a:solidFill>
                  <a:schemeClr val="tx1"/>
                </a:solidFill>
                <a:latin typeface="IBM Plex Sans Light" panose="020B0403050203000203" pitchFamily="34" charset="0"/>
              </a:defRPr>
            </a:lvl4pPr>
            <a:lvl5pPr>
              <a:lnSpc>
                <a:spcPct val="100000"/>
              </a:lnSpc>
              <a:spcBef>
                <a:spcPts val="0"/>
              </a:spcBef>
              <a:defRPr sz="8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377476443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ta, 3 callouts, horizontal">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385200"/>
            <a:ext cx="4951413" cy="2859087"/>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385200"/>
            <a:ext cx="4949825" cy="28590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a:prstGeom prst="rect">
            <a:avLst/>
          </a:prstGeom>
        </p:spPr>
        <p:txBody>
          <a:bodyPr anchor="b"/>
          <a:lstStyle>
            <a:lvl1pPr>
              <a:lnSpc>
                <a:spcPct val="100000"/>
              </a:lnSpc>
              <a:spcBef>
                <a:spcPts val="0"/>
              </a:spcBef>
              <a:defRPr sz="1600" b="0" i="0">
                <a:solidFill>
                  <a:schemeClr val="tx1"/>
                </a:solidFill>
                <a:latin typeface="IBM Plex Sans Light" panose="020B0403050203000203" pitchFamily="34" charset="0"/>
              </a:defRPr>
            </a:lvl1pPr>
            <a:lvl2pPr>
              <a:lnSpc>
                <a:spcPct val="100000"/>
              </a:lnSpc>
              <a:spcBef>
                <a:spcPts val="0"/>
              </a:spcBef>
              <a:defRPr sz="1600" b="0" i="0">
                <a:solidFill>
                  <a:schemeClr val="tx1"/>
                </a:solidFill>
                <a:latin typeface="IBM Plex Sans Light" panose="020B0403050203000203" pitchFamily="34" charset="0"/>
              </a:defRPr>
            </a:lvl2pPr>
            <a:lvl3pPr>
              <a:lnSpc>
                <a:spcPct val="100000"/>
              </a:lnSpc>
              <a:spcBef>
                <a:spcPts val="0"/>
              </a:spcBef>
              <a:defRPr sz="1600" b="0" i="0">
                <a:solidFill>
                  <a:schemeClr val="tx1"/>
                </a:solidFill>
                <a:latin typeface="IBM Plex Sans Light" panose="020B0403050203000203" pitchFamily="34" charset="0"/>
              </a:defRPr>
            </a:lvl3pPr>
            <a:lvl4pPr>
              <a:lnSpc>
                <a:spcPct val="100000"/>
              </a:lnSpc>
              <a:spcBef>
                <a:spcPts val="0"/>
              </a:spcBef>
              <a:defRPr sz="1600" b="0" i="0">
                <a:solidFill>
                  <a:schemeClr val="tx1"/>
                </a:solidFill>
                <a:latin typeface="IBM Plex Sans Light" panose="020B04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385200"/>
            <a:ext cx="7620000" cy="2859087"/>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187952"/>
            <a:ext cx="7620000" cy="285750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403336"/>
            <a:ext cx="7620000" cy="285750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3656111609"/>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4 columns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a:p>
        </p:txBody>
      </p:sp>
      <p:sp>
        <p:nvSpPr>
          <p:cNvPr id="4" name="Text Placeholder 6">
            <a:extLst>
              <a:ext uri="{FF2B5EF4-FFF2-40B4-BE49-F238E27FC236}">
                <a16:creationId xmlns:a16="http://schemas.microsoft.com/office/drawing/2014/main" id="{B303799C-055C-81A5-3E36-D78912AA66DA}"/>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297B3A71-6FB0-4C14-4695-68801FBBBEA7}"/>
              </a:ext>
            </a:extLst>
          </p:cNvPr>
          <p:cNvSpPr>
            <a:spLocks noGrp="1"/>
          </p:cNvSpPr>
          <p:nvPr>
            <p:ph type="body" sz="quarter" idx="19"/>
          </p:nvPr>
        </p:nvSpPr>
        <p:spPr>
          <a:xfrm>
            <a:off x="720724"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C1273EB-3A3E-B282-A619-1D6FB102B117}"/>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20367260-BF8E-C847-2296-4EAD779F010E}"/>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61313497"/>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4 columns, short divi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385200"/>
            <a:ext cx="4956175" cy="1525587"/>
          </a:xfrm>
          <a:prstGeom prst="rect">
            <a:avLst/>
          </a:prstGeom>
        </p:spPr>
        <p:txBody>
          <a:bodyPr/>
          <a:lstStyle>
            <a:lvl1pPr>
              <a:lnSpc>
                <a:spcPct val="100000"/>
              </a:lnSpc>
              <a:spcBef>
                <a:spcPts val="0"/>
              </a:spcBef>
              <a:defRPr sz="2000" b="0" i="0">
                <a:solidFill>
                  <a:schemeClr val="tx1"/>
                </a:solidFill>
                <a:latin typeface="IBM Plex Sans Light" panose="020B0403050203000203" pitchFamily="34" charset="0"/>
              </a:defRPr>
            </a:lvl1pPr>
            <a:lvl2pPr marL="182880" indent="-182880">
              <a:lnSpc>
                <a:spcPct val="100000"/>
              </a:lnSpc>
              <a:spcBef>
                <a:spcPts val="0"/>
              </a:spcBef>
              <a:defRPr sz="2000" b="0" i="0">
                <a:solidFill>
                  <a:schemeClr val="tx1"/>
                </a:solidFill>
                <a:latin typeface="IBM Plex Sans Light" panose="020B0403050203000203" pitchFamily="34" charset="0"/>
              </a:defRPr>
            </a:lvl2pPr>
            <a:lvl3pPr marL="365760" indent="-182880">
              <a:lnSpc>
                <a:spcPct val="100000"/>
              </a:lnSpc>
              <a:spcBef>
                <a:spcPts val="0"/>
              </a:spcBef>
              <a:defRPr sz="2000" b="0" i="0">
                <a:solidFill>
                  <a:schemeClr val="tx1"/>
                </a:solidFill>
                <a:latin typeface="IBM Plex Sans Light" panose="020B0403050203000203" pitchFamily="34" charset="0"/>
              </a:defRPr>
            </a:lvl3pPr>
            <a:lvl4pPr marL="548640" indent="-182880">
              <a:lnSpc>
                <a:spcPct val="100000"/>
              </a:lnSpc>
              <a:spcBef>
                <a:spcPts val="0"/>
              </a:spcBef>
              <a:defRPr sz="2000" b="0" i="0">
                <a:solidFill>
                  <a:schemeClr val="tx1"/>
                </a:solidFill>
                <a:latin typeface="IBM Plex Sans Light" panose="020B04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a:p>
        </p:txBody>
      </p:sp>
      <p:sp>
        <p:nvSpPr>
          <p:cNvPr id="13" name="Text Placeholder 6">
            <a:extLst>
              <a:ext uri="{FF2B5EF4-FFF2-40B4-BE49-F238E27FC236}">
                <a16:creationId xmlns:a16="http://schemas.microsoft.com/office/drawing/2014/main" id="{4E03333F-C9F4-9C57-BAAE-A49EA523AFB5}"/>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CF3321C6-7CF8-EF30-4736-48A201B09471}"/>
              </a:ext>
            </a:extLst>
          </p:cNvPr>
          <p:cNvSpPr>
            <a:spLocks noGrp="1"/>
          </p:cNvSpPr>
          <p:nvPr>
            <p:ph type="body" sz="quarter" idx="19"/>
          </p:nvPr>
        </p:nvSpPr>
        <p:spPr>
          <a:xfrm>
            <a:off x="720724"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AC67FA0E-EA85-0950-FCC7-3F6BF1A74144}"/>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0EE67605-D889-6D38-2F1B-DF58E809AC59}"/>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5231023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2" indent="-256032">
              <a:lnSpc>
                <a:spcPct val="100000"/>
              </a:lnSpc>
              <a:spcBef>
                <a:spcPts val="0"/>
              </a:spcBef>
              <a:defRPr sz="4400" b="0" i="0">
                <a:solidFill>
                  <a:schemeClr val="tx1"/>
                </a:solidFill>
                <a:latin typeface="IBM Plex Sans Light" panose="020B0403050203000203" pitchFamily="34" charset="0"/>
              </a:defRPr>
            </a:lvl2pPr>
            <a:lvl3pPr marL="512064" indent="-256032">
              <a:lnSpc>
                <a:spcPct val="100000"/>
              </a:lnSpc>
              <a:spcBef>
                <a:spcPts val="0"/>
              </a:spcBef>
              <a:defRPr sz="4400" b="0" i="0">
                <a:solidFill>
                  <a:schemeClr val="tx1"/>
                </a:solidFill>
                <a:latin typeface="IBM Plex Sans Light" panose="020B0403050203000203" pitchFamily="34" charset="0"/>
              </a:defRPr>
            </a:lvl3pPr>
            <a:lvl4pPr marL="768096" indent="-256032">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2" indent="-256032">
              <a:lnSpc>
                <a:spcPct val="100000"/>
              </a:lnSpc>
              <a:spcBef>
                <a:spcPts val="0"/>
              </a:spcBef>
              <a:defRPr sz="4400" b="0" i="0">
                <a:solidFill>
                  <a:schemeClr val="tx1"/>
                </a:solidFill>
                <a:latin typeface="IBM Plex Sans Light" panose="020B0403050203000203" pitchFamily="34" charset="0"/>
              </a:defRPr>
            </a:lvl2pPr>
            <a:lvl3pPr marL="512064" indent="-256032">
              <a:lnSpc>
                <a:spcPct val="100000"/>
              </a:lnSpc>
              <a:spcBef>
                <a:spcPts val="0"/>
              </a:spcBef>
              <a:defRPr sz="4400" b="0" i="0">
                <a:solidFill>
                  <a:schemeClr val="tx1"/>
                </a:solidFill>
                <a:latin typeface="IBM Plex Sans Light" panose="020B0403050203000203" pitchFamily="34" charset="0"/>
              </a:defRPr>
            </a:lvl3pPr>
            <a:lvl4pPr marL="768096" indent="-256032">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2" indent="-256032">
              <a:lnSpc>
                <a:spcPct val="100000"/>
              </a:lnSpc>
              <a:spcBef>
                <a:spcPts val="0"/>
              </a:spcBef>
              <a:defRPr sz="4400" b="0" i="0">
                <a:solidFill>
                  <a:schemeClr val="tx1"/>
                </a:solidFill>
                <a:latin typeface="IBM Plex Sans Light" panose="020B0403050203000203" pitchFamily="34" charset="0"/>
              </a:defRPr>
            </a:lvl2pPr>
            <a:lvl3pPr marL="512064" indent="-256032">
              <a:lnSpc>
                <a:spcPct val="100000"/>
              </a:lnSpc>
              <a:spcBef>
                <a:spcPts val="0"/>
              </a:spcBef>
              <a:defRPr sz="4400" b="0" i="0">
                <a:solidFill>
                  <a:schemeClr val="tx1"/>
                </a:solidFill>
                <a:latin typeface="IBM Plex Sans Light" panose="020B0403050203000203" pitchFamily="34" charset="0"/>
              </a:defRPr>
            </a:lvl3pPr>
            <a:lvl4pPr marL="768096" indent="-256032">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a:p>
        </p:txBody>
      </p:sp>
      <p:sp>
        <p:nvSpPr>
          <p:cNvPr id="16" name="Text Placeholder 6">
            <a:extLst>
              <a:ext uri="{FF2B5EF4-FFF2-40B4-BE49-F238E27FC236}">
                <a16:creationId xmlns:a16="http://schemas.microsoft.com/office/drawing/2014/main" id="{F4F49B39-EB32-770F-5644-D3D938710775}"/>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5D25B5E4-5513-DB6F-04BF-4A2A85E85763}"/>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EC86775E-92B8-3897-2210-2993F34BA628}"/>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99707034"/>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385200"/>
            <a:ext cx="4949825" cy="2097087"/>
          </a:xfrm>
        </p:spPr>
        <p:txBody>
          <a:bodyPr/>
          <a:lstStyle>
            <a:lvl1pPr>
              <a:lnSpc>
                <a:spcPct val="100000"/>
              </a:lnSpc>
              <a:defRPr sz="28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a:prstGeom prst="rect">
            <a:avLst/>
          </a:prstGeom>
        </p:spPr>
        <p:txBody>
          <a:bodyPr/>
          <a:lstStyle>
            <a:lvl1pPr>
              <a:lnSpc>
                <a:spcPct val="100000"/>
              </a:lnSpc>
              <a:spcBef>
                <a:spcPts val="0"/>
              </a:spcBef>
              <a:defRPr sz="6400" b="0" i="0">
                <a:solidFill>
                  <a:schemeClr val="tx1"/>
                </a:solidFill>
                <a:latin typeface="IBM Plex Sans Light" panose="020B0403050203000203" pitchFamily="34" charset="0"/>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3" name="Text Placeholder 6">
            <a:extLst>
              <a:ext uri="{FF2B5EF4-FFF2-40B4-BE49-F238E27FC236}">
                <a16:creationId xmlns:a16="http://schemas.microsoft.com/office/drawing/2014/main" id="{DCEA9C7F-1CB2-B0B0-AE4C-171B0AFC6E26}"/>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2F4D72D8-0638-1E42-6480-21D9CF7A440E}"/>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D6DDCC2C-4DA8-F28F-9BBF-ACD120C05B48}"/>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9589940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IBM Plex Sans Light" panose="020B0403050203000203" pitchFamily="34" charset="0"/>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6">
            <a:extLst>
              <a:ext uri="{FF2B5EF4-FFF2-40B4-BE49-F238E27FC236}">
                <a16:creationId xmlns:a16="http://schemas.microsoft.com/office/drawing/2014/main" id="{5314509F-3705-A705-C5B3-FA435C246A22}"/>
              </a:ext>
            </a:extLst>
          </p:cNvPr>
          <p:cNvSpPr>
            <a:spLocks noGrp="1"/>
          </p:cNvSpPr>
          <p:nvPr>
            <p:ph type="body" sz="quarter" idx="10"/>
          </p:nvPr>
        </p:nvSpPr>
        <p:spPr>
          <a:xfrm>
            <a:off x="560959" y="12096093"/>
            <a:ext cx="4953000" cy="1143000"/>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3F264794-39E6-B78D-2E92-D8D02F9188BC}"/>
              </a:ext>
            </a:extLst>
          </p:cNvPr>
          <p:cNvSpPr>
            <a:spLocks noGrp="1"/>
          </p:cNvSpPr>
          <p:nvPr>
            <p:ph type="body" sz="quarter" idx="14"/>
          </p:nvPr>
        </p:nvSpPr>
        <p:spPr>
          <a:xfrm>
            <a:off x="6656388" y="12001501"/>
            <a:ext cx="4953000" cy="1237592"/>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98670438"/>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1 wide colum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2"/>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6" y="384048"/>
            <a:ext cx="4956175" cy="1141412"/>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dirty="0"/>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2" name="Text Placeholder 6">
            <a:extLst>
              <a:ext uri="{FF2B5EF4-FFF2-40B4-BE49-F238E27FC236}">
                <a16:creationId xmlns:a16="http://schemas.microsoft.com/office/drawing/2014/main" id="{AD98038E-FA9A-2E7F-DE4F-45D37F116DFD}"/>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ext Placeholder 6">
            <a:extLst>
              <a:ext uri="{FF2B5EF4-FFF2-40B4-BE49-F238E27FC236}">
                <a16:creationId xmlns:a16="http://schemas.microsoft.com/office/drawing/2014/main" id="{2B3FDBEC-0A0D-82A4-F347-00CE8AD711B9}"/>
              </a:ext>
            </a:extLst>
          </p:cNvPr>
          <p:cNvSpPr>
            <a:spLocks noGrp="1"/>
          </p:cNvSpPr>
          <p:nvPr>
            <p:ph type="body" sz="quarter" idx="21"/>
          </p:nvPr>
        </p:nvSpPr>
        <p:spPr>
          <a:xfrm>
            <a:off x="12739220" y="3429000"/>
            <a:ext cx="10183842"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53649678"/>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2 wid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2" y="385200"/>
            <a:ext cx="7424927" cy="1906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Text Placeholder 6">
            <a:extLst>
              <a:ext uri="{FF2B5EF4-FFF2-40B4-BE49-F238E27FC236}">
                <a16:creationId xmlns:a16="http://schemas.microsoft.com/office/drawing/2014/main" id="{5377FA90-E771-AC82-090E-6FBBAE2633AB}"/>
              </a:ext>
            </a:extLst>
          </p:cNvPr>
          <p:cNvSpPr>
            <a:spLocks noGrp="1"/>
          </p:cNvSpPr>
          <p:nvPr>
            <p:ph type="body" sz="quarter" idx="20"/>
          </p:nvPr>
        </p:nvSpPr>
        <p:spPr>
          <a:xfrm>
            <a:off x="12739220" y="3429000"/>
            <a:ext cx="10183842" cy="85724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3C39AE1-8603-84DA-CC2F-0C36A1C9D153}"/>
              </a:ext>
            </a:extLst>
          </p:cNvPr>
          <p:cNvSpPr>
            <a:spLocks noGrp="1"/>
          </p:cNvSpPr>
          <p:nvPr>
            <p:ph type="body" sz="quarter" idx="21"/>
          </p:nvPr>
        </p:nvSpPr>
        <p:spPr>
          <a:xfrm>
            <a:off x="576072" y="3429000"/>
            <a:ext cx="10183842" cy="85724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874945124"/>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2 column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4048"/>
            <a:ext cx="11045825" cy="4573587"/>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Text Placeholder 6">
            <a:extLst>
              <a:ext uri="{FF2B5EF4-FFF2-40B4-BE49-F238E27FC236}">
                <a16:creationId xmlns:a16="http://schemas.microsoft.com/office/drawing/2014/main" id="{A3A4153E-E96A-682A-6ADB-86D8329C1B21}"/>
              </a:ext>
            </a:extLst>
          </p:cNvPr>
          <p:cNvSpPr>
            <a:spLocks noGrp="1"/>
          </p:cNvSpPr>
          <p:nvPr>
            <p:ph type="body" sz="quarter" idx="10"/>
          </p:nvPr>
        </p:nvSpPr>
        <p:spPr>
          <a:xfrm>
            <a:off x="12775460" y="384044"/>
            <a:ext cx="4963923" cy="11431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AA778F7-DDE5-2F6E-F5FA-F5B0F120E06A}"/>
              </a:ext>
            </a:extLst>
          </p:cNvPr>
          <p:cNvSpPr>
            <a:spLocks noGrp="1"/>
          </p:cNvSpPr>
          <p:nvPr>
            <p:ph type="body" sz="quarter" idx="20"/>
          </p:nvPr>
        </p:nvSpPr>
        <p:spPr>
          <a:xfrm>
            <a:off x="18847180" y="384045"/>
            <a:ext cx="4963923" cy="114315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59821703"/>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2 column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5200"/>
            <a:ext cx="4953000" cy="4573587"/>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6" name="Text Placeholder 6">
            <a:extLst>
              <a:ext uri="{FF2B5EF4-FFF2-40B4-BE49-F238E27FC236}">
                <a16:creationId xmlns:a16="http://schemas.microsoft.com/office/drawing/2014/main" id="{138C4317-85BF-2C36-29AD-9974CF6DE93C}"/>
              </a:ext>
            </a:extLst>
          </p:cNvPr>
          <p:cNvSpPr>
            <a:spLocks noGrp="1"/>
          </p:cNvSpPr>
          <p:nvPr>
            <p:ph type="body" sz="quarter" idx="10"/>
          </p:nvPr>
        </p:nvSpPr>
        <p:spPr>
          <a:xfrm>
            <a:off x="12775460" y="384044"/>
            <a:ext cx="4963923" cy="11431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11D0A98E-CDEF-685C-25C7-E4EA3AFDCDFD}"/>
              </a:ext>
            </a:extLst>
          </p:cNvPr>
          <p:cNvSpPr>
            <a:spLocks noGrp="1"/>
          </p:cNvSpPr>
          <p:nvPr>
            <p:ph type="body" sz="quarter" idx="20"/>
          </p:nvPr>
        </p:nvSpPr>
        <p:spPr>
          <a:xfrm>
            <a:off x="18847180" y="384045"/>
            <a:ext cx="4963923" cy="114315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0495605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4048"/>
            <a:ext cx="11039476" cy="4573587"/>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1" name="Text Placeholder 6">
            <a:extLst>
              <a:ext uri="{FF2B5EF4-FFF2-40B4-BE49-F238E27FC236}">
                <a16:creationId xmlns:a16="http://schemas.microsoft.com/office/drawing/2014/main" id="{4401EF50-EF95-0C87-38FD-2E0B9FD3E33F}"/>
              </a:ext>
            </a:extLst>
          </p:cNvPr>
          <p:cNvSpPr>
            <a:spLocks noGrp="1"/>
          </p:cNvSpPr>
          <p:nvPr>
            <p:ph type="body" sz="quarter" idx="10"/>
          </p:nvPr>
        </p:nvSpPr>
        <p:spPr>
          <a:xfrm>
            <a:off x="12787780" y="3429000"/>
            <a:ext cx="4963923" cy="85724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A7715D83-2EB0-631E-31DF-DAE49EE10509}"/>
              </a:ext>
            </a:extLst>
          </p:cNvPr>
          <p:cNvSpPr>
            <a:spLocks noGrp="1"/>
          </p:cNvSpPr>
          <p:nvPr>
            <p:ph type="body" sz="quarter" idx="21"/>
          </p:nvPr>
        </p:nvSpPr>
        <p:spPr>
          <a:xfrm>
            <a:off x="18859500" y="3429002"/>
            <a:ext cx="4963923" cy="8572498"/>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72EE4CB5-8991-123D-EBF8-1ED34CC50FE6}"/>
              </a:ext>
            </a:extLst>
          </p:cNvPr>
          <p:cNvSpPr>
            <a:spLocks noGrp="1"/>
          </p:cNvSpPr>
          <p:nvPr>
            <p:ph type="body" sz="quarter" idx="22"/>
          </p:nvPr>
        </p:nvSpPr>
        <p:spPr>
          <a:xfrm>
            <a:off x="12787780" y="384048"/>
            <a:ext cx="4963923" cy="1525587"/>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14ACB30C-F320-75FA-F4BC-8A4103FF2F36}"/>
              </a:ext>
            </a:extLst>
          </p:cNvPr>
          <p:cNvSpPr>
            <a:spLocks noGrp="1"/>
          </p:cNvSpPr>
          <p:nvPr>
            <p:ph type="body" sz="quarter" idx="23"/>
          </p:nvPr>
        </p:nvSpPr>
        <p:spPr>
          <a:xfrm>
            <a:off x="18847180" y="384048"/>
            <a:ext cx="4963923" cy="1525587"/>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7170831"/>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5200"/>
            <a:ext cx="4949826" cy="4573587"/>
          </a:xfrm>
        </p:spPr>
        <p:txBody>
          <a:bodyPr rIns="0"/>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7" name="Text Placeholder 6">
            <a:extLst>
              <a:ext uri="{FF2B5EF4-FFF2-40B4-BE49-F238E27FC236}">
                <a16:creationId xmlns:a16="http://schemas.microsoft.com/office/drawing/2014/main" id="{C320D13A-B2E3-8109-F9A4-70AB45A14B5D}"/>
              </a:ext>
            </a:extLst>
          </p:cNvPr>
          <p:cNvSpPr>
            <a:spLocks noGrp="1"/>
          </p:cNvSpPr>
          <p:nvPr>
            <p:ph type="body" sz="quarter" idx="10"/>
          </p:nvPr>
        </p:nvSpPr>
        <p:spPr>
          <a:xfrm>
            <a:off x="12787780" y="3429000"/>
            <a:ext cx="4963923" cy="8572499"/>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974BDB94-1ECF-14DA-1C2A-F289E665E08B}"/>
              </a:ext>
            </a:extLst>
          </p:cNvPr>
          <p:cNvSpPr>
            <a:spLocks noGrp="1"/>
          </p:cNvSpPr>
          <p:nvPr>
            <p:ph type="body" sz="quarter" idx="21"/>
          </p:nvPr>
        </p:nvSpPr>
        <p:spPr>
          <a:xfrm>
            <a:off x="18859500" y="3429002"/>
            <a:ext cx="4963923" cy="8572498"/>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Text Placeholder 6">
            <a:extLst>
              <a:ext uri="{FF2B5EF4-FFF2-40B4-BE49-F238E27FC236}">
                <a16:creationId xmlns:a16="http://schemas.microsoft.com/office/drawing/2014/main" id="{D6E55AA2-DCD0-9227-A831-24FD27E4CB54}"/>
              </a:ext>
            </a:extLst>
          </p:cNvPr>
          <p:cNvSpPr>
            <a:spLocks noGrp="1"/>
          </p:cNvSpPr>
          <p:nvPr>
            <p:ph type="body" sz="quarter" idx="22"/>
          </p:nvPr>
        </p:nvSpPr>
        <p:spPr>
          <a:xfrm>
            <a:off x="12787780" y="384048"/>
            <a:ext cx="4963923" cy="1525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08FF2718-83A0-A416-2862-0D7439636230}"/>
              </a:ext>
            </a:extLst>
          </p:cNvPr>
          <p:cNvSpPr>
            <a:spLocks noGrp="1"/>
          </p:cNvSpPr>
          <p:nvPr>
            <p:ph type="body" sz="quarter" idx="23"/>
          </p:nvPr>
        </p:nvSpPr>
        <p:spPr>
          <a:xfrm>
            <a:off x="18847180" y="384048"/>
            <a:ext cx="4963923" cy="1525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2924075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3"/>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1141412"/>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dirty="0"/>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1216152" cy="121446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6" name="Text Placeholder 6">
            <a:extLst>
              <a:ext uri="{FF2B5EF4-FFF2-40B4-BE49-F238E27FC236}">
                <a16:creationId xmlns:a16="http://schemas.microsoft.com/office/drawing/2014/main" id="{C6703E2E-EBF0-C866-7278-E844AFCB3A5F}"/>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BD2030D9-4E2C-5A41-AC60-E9DAA791E354}"/>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2473B493-1BC7-D878-AEAA-C60A2D67B762}"/>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3341252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0" name="Text Placeholder 6">
            <a:extLst>
              <a:ext uri="{FF2B5EF4-FFF2-40B4-BE49-F238E27FC236}">
                <a16:creationId xmlns:a16="http://schemas.microsoft.com/office/drawing/2014/main" id="{FE4E8AF0-4192-FB86-9702-8592B301CAB8}"/>
              </a:ext>
            </a:extLst>
          </p:cNvPr>
          <p:cNvSpPr>
            <a:spLocks noGrp="1"/>
          </p:cNvSpPr>
          <p:nvPr>
            <p:ph type="body" sz="quarter" idx="22"/>
          </p:nvPr>
        </p:nvSpPr>
        <p:spPr>
          <a:xfrm>
            <a:off x="560577" y="2456592"/>
            <a:ext cx="6670675" cy="3067904"/>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B5744FFC-849B-8FBD-FF73-B21942BA087F}"/>
              </a:ext>
            </a:extLst>
          </p:cNvPr>
          <p:cNvSpPr>
            <a:spLocks noGrp="1"/>
          </p:cNvSpPr>
          <p:nvPr>
            <p:ph type="body" sz="quarter" idx="23"/>
          </p:nvPr>
        </p:nvSpPr>
        <p:spPr>
          <a:xfrm>
            <a:off x="12763500" y="2456592"/>
            <a:ext cx="6670675" cy="3067901"/>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70A13E8E-060C-6E01-AB11-41A2190116B1}"/>
              </a:ext>
            </a:extLst>
          </p:cNvPr>
          <p:cNvSpPr>
            <a:spLocks noGrp="1"/>
          </p:cNvSpPr>
          <p:nvPr>
            <p:ph type="body" sz="quarter" idx="24"/>
          </p:nvPr>
        </p:nvSpPr>
        <p:spPr>
          <a:xfrm>
            <a:off x="576073" y="8362096"/>
            <a:ext cx="6670675" cy="3067897"/>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3277838E-5792-202A-65F5-342AF0992EF8}"/>
              </a:ext>
            </a:extLst>
          </p:cNvPr>
          <p:cNvSpPr>
            <a:spLocks noGrp="1"/>
          </p:cNvSpPr>
          <p:nvPr>
            <p:ph type="body" sz="quarter" idx="25"/>
          </p:nvPr>
        </p:nvSpPr>
        <p:spPr>
          <a:xfrm>
            <a:off x="12778996" y="8362096"/>
            <a:ext cx="6670675" cy="3067892"/>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8049638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xes, 4 stacked,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385200"/>
            <a:ext cx="4956175" cy="1141412"/>
          </a:xfrm>
          <a:prstGeom prst="rect">
            <a:avLst/>
          </a:prstGeom>
        </p:spPr>
        <p:txBody>
          <a:bodyPr/>
          <a:lstStyle>
            <a:lvl1pPr>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Text Placeholder 6">
            <a:extLst>
              <a:ext uri="{FF2B5EF4-FFF2-40B4-BE49-F238E27FC236}">
                <a16:creationId xmlns:a16="http://schemas.microsoft.com/office/drawing/2014/main" id="{4FBB383F-F59D-AEC8-4D6C-AC28926B09FF}"/>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6053B001-EDB1-FA28-FFB0-F41FF2D33138}"/>
              </a:ext>
            </a:extLst>
          </p:cNvPr>
          <p:cNvSpPr>
            <a:spLocks noGrp="1"/>
          </p:cNvSpPr>
          <p:nvPr>
            <p:ph type="body" sz="quarter" idx="22"/>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CD8F0E9F-03CA-D8CD-75A1-CB650A81E996}"/>
              </a:ext>
            </a:extLst>
          </p:cNvPr>
          <p:cNvSpPr>
            <a:spLocks noGrp="1"/>
          </p:cNvSpPr>
          <p:nvPr>
            <p:ph type="body" sz="quarter" idx="23"/>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6">
            <a:extLst>
              <a:ext uri="{FF2B5EF4-FFF2-40B4-BE49-F238E27FC236}">
                <a16:creationId xmlns:a16="http://schemas.microsoft.com/office/drawing/2014/main" id="{F16D24DB-6F94-3A9D-70FD-B96C2E9E8DB4}"/>
              </a:ext>
            </a:extLst>
          </p:cNvPr>
          <p:cNvSpPr>
            <a:spLocks noGrp="1"/>
          </p:cNvSpPr>
          <p:nvPr>
            <p:ph type="body" sz="quarter" idx="24"/>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0433241"/>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xes, 4 stacked,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2276856"/>
          </a:xfrm>
        </p:spPr>
        <p:txBody>
          <a:bodyPr rIns="457200"/>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385200"/>
            <a:ext cx="4956175" cy="448056"/>
          </a:xfrm>
          <a:prstGeom prst="rect">
            <a:avLst/>
          </a:prstGeom>
        </p:spPr>
        <p:txBody>
          <a:bodyPr/>
          <a:lstStyle>
            <a:lvl1pPr>
              <a:lnSpc>
                <a:spcPct val="100000"/>
              </a:lnSpc>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9181061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la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b="0" i="0">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2224878651"/>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xes, 4 horizontal,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5200"/>
            <a:ext cx="4956175" cy="4573587"/>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a:p>
        </p:txBody>
      </p:sp>
      <p:sp>
        <p:nvSpPr>
          <p:cNvPr id="7" name="Text Placeholder 6">
            <a:extLst>
              <a:ext uri="{FF2B5EF4-FFF2-40B4-BE49-F238E27FC236}">
                <a16:creationId xmlns:a16="http://schemas.microsoft.com/office/drawing/2014/main" id="{3E32141B-6D8C-ADDD-8D24-D2B360381383}"/>
              </a:ext>
            </a:extLst>
          </p:cNvPr>
          <p:cNvSpPr>
            <a:spLocks noGrp="1"/>
          </p:cNvSpPr>
          <p:nvPr>
            <p:ph type="body" sz="quarter" idx="23"/>
          </p:nvPr>
        </p:nvSpPr>
        <p:spPr>
          <a:xfrm>
            <a:off x="1272802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7DBD6A3D-FB96-6A97-1F58-F61F03D37691}"/>
              </a:ext>
            </a:extLst>
          </p:cNvPr>
          <p:cNvSpPr>
            <a:spLocks noGrp="1"/>
          </p:cNvSpPr>
          <p:nvPr>
            <p:ph type="body" sz="quarter" idx="24"/>
          </p:nvPr>
        </p:nvSpPr>
        <p:spPr>
          <a:xfrm>
            <a:off x="1879974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B54BA88F-5BD8-839D-33E8-DAC02350ACA1}"/>
              </a:ext>
            </a:extLst>
          </p:cNvPr>
          <p:cNvSpPr>
            <a:spLocks noGrp="1"/>
          </p:cNvSpPr>
          <p:nvPr>
            <p:ph type="body" sz="quarter" idx="25"/>
          </p:nvPr>
        </p:nvSpPr>
        <p:spPr>
          <a:xfrm>
            <a:off x="560577" y="6656832"/>
            <a:ext cx="4963923" cy="533425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BCA7C7E-4E8C-6B73-007A-21635527B083}"/>
              </a:ext>
            </a:extLst>
          </p:cNvPr>
          <p:cNvSpPr>
            <a:spLocks noGrp="1"/>
          </p:cNvSpPr>
          <p:nvPr>
            <p:ph type="body" sz="quarter" idx="26"/>
          </p:nvPr>
        </p:nvSpPr>
        <p:spPr>
          <a:xfrm>
            <a:off x="6632297"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54362297"/>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xes, 4 horizontal,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8"/>
            <a:ext cx="11050589" cy="4573587"/>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a:p>
        </p:txBody>
      </p:sp>
      <p:sp>
        <p:nvSpPr>
          <p:cNvPr id="3" name="Text Placeholder 6">
            <a:extLst>
              <a:ext uri="{FF2B5EF4-FFF2-40B4-BE49-F238E27FC236}">
                <a16:creationId xmlns:a16="http://schemas.microsoft.com/office/drawing/2014/main" id="{34340CDF-396E-8FEA-9F33-A868AEB7DE6A}"/>
              </a:ext>
            </a:extLst>
          </p:cNvPr>
          <p:cNvSpPr>
            <a:spLocks noGrp="1"/>
          </p:cNvSpPr>
          <p:nvPr>
            <p:ph type="body" sz="quarter" idx="23"/>
          </p:nvPr>
        </p:nvSpPr>
        <p:spPr>
          <a:xfrm>
            <a:off x="1272802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F04B77E5-DBD6-E6DD-D620-C878361A7BB4}"/>
              </a:ext>
            </a:extLst>
          </p:cNvPr>
          <p:cNvSpPr>
            <a:spLocks noGrp="1"/>
          </p:cNvSpPr>
          <p:nvPr>
            <p:ph type="body" sz="quarter" idx="24"/>
          </p:nvPr>
        </p:nvSpPr>
        <p:spPr>
          <a:xfrm>
            <a:off x="1879974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AC83D79D-159D-684B-A0A2-E6DD61C3A503}"/>
              </a:ext>
            </a:extLst>
          </p:cNvPr>
          <p:cNvSpPr>
            <a:spLocks noGrp="1"/>
          </p:cNvSpPr>
          <p:nvPr>
            <p:ph type="body" sz="quarter" idx="25"/>
          </p:nvPr>
        </p:nvSpPr>
        <p:spPr>
          <a:xfrm>
            <a:off x="560577" y="6656832"/>
            <a:ext cx="4963923" cy="533425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550B9EEB-A8EA-2744-D650-EC7233DAFF4D}"/>
              </a:ext>
            </a:extLst>
          </p:cNvPr>
          <p:cNvSpPr>
            <a:spLocks noGrp="1"/>
          </p:cNvSpPr>
          <p:nvPr>
            <p:ph type="body" sz="quarter" idx="26"/>
          </p:nvPr>
        </p:nvSpPr>
        <p:spPr>
          <a:xfrm>
            <a:off x="6632297"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57828484"/>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xes, 6 stack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4573588"/>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lvl1pPr>
              <a:defRPr b="0" i="0">
                <a:latin typeface="IBM Plex Sans Light" panose="020B0403050203000203" pitchFamily="34" charset="0"/>
              </a:defRPr>
            </a:lvl1pPr>
          </a:lstStyle>
          <a:p>
            <a:endParaRPr lang="en-US"/>
          </a:p>
        </p:txBody>
      </p:sp>
      <p:sp>
        <p:nvSpPr>
          <p:cNvPr id="19" name="Text Placeholder 6">
            <a:extLst>
              <a:ext uri="{FF2B5EF4-FFF2-40B4-BE49-F238E27FC236}">
                <a16:creationId xmlns:a16="http://schemas.microsoft.com/office/drawing/2014/main" id="{B74FE312-96C3-0801-8AFE-48C53A3855EF}"/>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BFE072FD-410A-B1CF-4BD5-EFE459133BB6}"/>
              </a:ext>
            </a:extLst>
          </p:cNvPr>
          <p:cNvSpPr>
            <a:spLocks noGrp="1"/>
          </p:cNvSpPr>
          <p:nvPr>
            <p:ph type="body" sz="quarter" idx="23"/>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1C0822F6-B969-1E92-CC74-0CBB1126A9C8}"/>
              </a:ext>
            </a:extLst>
          </p:cNvPr>
          <p:cNvSpPr>
            <a:spLocks noGrp="1"/>
          </p:cNvSpPr>
          <p:nvPr>
            <p:ph type="body" sz="quarter" idx="24"/>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F9AB4B51-7CBC-4B83-F837-82517C33FEBA}"/>
              </a:ext>
            </a:extLst>
          </p:cNvPr>
          <p:cNvSpPr>
            <a:spLocks noGrp="1"/>
          </p:cNvSpPr>
          <p:nvPr>
            <p:ph type="body" sz="quarter" idx="25"/>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Text Placeholder 6">
            <a:extLst>
              <a:ext uri="{FF2B5EF4-FFF2-40B4-BE49-F238E27FC236}">
                <a16:creationId xmlns:a16="http://schemas.microsoft.com/office/drawing/2014/main" id="{4AB00072-45AF-510F-C146-BAC3B20406FD}"/>
              </a:ext>
            </a:extLst>
          </p:cNvPr>
          <p:cNvSpPr>
            <a:spLocks noGrp="1"/>
          </p:cNvSpPr>
          <p:nvPr>
            <p:ph type="body" sz="quarter" idx="26"/>
          </p:nvPr>
        </p:nvSpPr>
        <p:spPr>
          <a:xfrm>
            <a:off x="6665976" y="576072"/>
            <a:ext cx="4963923" cy="5145084"/>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C4503F3E-D426-7E9E-BDBD-CDA2B731934A}"/>
              </a:ext>
            </a:extLst>
          </p:cNvPr>
          <p:cNvSpPr>
            <a:spLocks noGrp="1"/>
          </p:cNvSpPr>
          <p:nvPr>
            <p:ph type="body" sz="quarter" idx="27"/>
          </p:nvPr>
        </p:nvSpPr>
        <p:spPr>
          <a:xfrm>
            <a:off x="6665976" y="6667498"/>
            <a:ext cx="4963923" cy="4952998"/>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56056091"/>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xes, 6 stacked,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385200"/>
            <a:ext cx="4949825" cy="28590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76072"/>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lvl1pPr>
              <a:defRPr b="0" i="0">
                <a:latin typeface="IBM Plex Sans Light" panose="020B0403050203000203" pitchFamily="34" charset="0"/>
              </a:defRPr>
            </a:lvl1pPr>
          </a:lstStyle>
          <a:p>
            <a:endParaRPr lang="en-US"/>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Text Placeholder 6">
            <a:extLst>
              <a:ext uri="{FF2B5EF4-FFF2-40B4-BE49-F238E27FC236}">
                <a16:creationId xmlns:a16="http://schemas.microsoft.com/office/drawing/2014/main" id="{0784E564-F094-C65E-4C30-6AD26FD6AE47}"/>
              </a:ext>
            </a:extLst>
          </p:cNvPr>
          <p:cNvSpPr>
            <a:spLocks noGrp="1"/>
          </p:cNvSpPr>
          <p:nvPr>
            <p:ph type="body" sz="quarter" idx="10"/>
          </p:nvPr>
        </p:nvSpPr>
        <p:spPr>
          <a:xfrm>
            <a:off x="12728028" y="1427410"/>
            <a:ext cx="4963923" cy="3716082"/>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5B384162-F420-216E-B250-BA49ED23AA36}"/>
              </a:ext>
            </a:extLst>
          </p:cNvPr>
          <p:cNvSpPr>
            <a:spLocks noGrp="1"/>
          </p:cNvSpPr>
          <p:nvPr>
            <p:ph type="body" sz="quarter" idx="24"/>
          </p:nvPr>
        </p:nvSpPr>
        <p:spPr>
          <a:xfrm>
            <a:off x="18799748" y="1427410"/>
            <a:ext cx="4963923" cy="371607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2D5D50EC-56AE-CB68-AF0D-967D997C2277}"/>
              </a:ext>
            </a:extLst>
          </p:cNvPr>
          <p:cNvSpPr>
            <a:spLocks noGrp="1"/>
          </p:cNvSpPr>
          <p:nvPr>
            <p:ph type="body" sz="quarter" idx="25"/>
          </p:nvPr>
        </p:nvSpPr>
        <p:spPr>
          <a:xfrm>
            <a:off x="12728028" y="7518835"/>
            <a:ext cx="4963923" cy="372065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95DF0382-EAC2-42E6-8F3C-D78D99701167}"/>
              </a:ext>
            </a:extLst>
          </p:cNvPr>
          <p:cNvSpPr>
            <a:spLocks noGrp="1"/>
          </p:cNvSpPr>
          <p:nvPr>
            <p:ph type="body" sz="quarter" idx="26"/>
          </p:nvPr>
        </p:nvSpPr>
        <p:spPr>
          <a:xfrm>
            <a:off x="18799748" y="7518835"/>
            <a:ext cx="4963923" cy="3720651"/>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DD63E7DA-FA91-79CE-F137-C4CFF4237814}"/>
              </a:ext>
            </a:extLst>
          </p:cNvPr>
          <p:cNvSpPr>
            <a:spLocks noGrp="1"/>
          </p:cNvSpPr>
          <p:nvPr>
            <p:ph type="body" sz="quarter" idx="27"/>
          </p:nvPr>
        </p:nvSpPr>
        <p:spPr>
          <a:xfrm>
            <a:off x="6665976" y="1427408"/>
            <a:ext cx="4963923" cy="3716081"/>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03E415E0-33AF-4F69-4718-A13AF38331B2}"/>
              </a:ext>
            </a:extLst>
          </p:cNvPr>
          <p:cNvSpPr>
            <a:spLocks noGrp="1"/>
          </p:cNvSpPr>
          <p:nvPr>
            <p:ph type="body" sz="quarter" idx="28"/>
          </p:nvPr>
        </p:nvSpPr>
        <p:spPr>
          <a:xfrm>
            <a:off x="6665976" y="7518834"/>
            <a:ext cx="4963923" cy="3720653"/>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54205542"/>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6"/>
          </a:xfrm>
        </p:spPr>
        <p:txBody>
          <a:bodyPr rIns="457200"/>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5" name="Text Placeholder 6">
            <a:extLst>
              <a:ext uri="{FF2B5EF4-FFF2-40B4-BE49-F238E27FC236}">
                <a16:creationId xmlns:a16="http://schemas.microsoft.com/office/drawing/2014/main" id="{22EB5F78-B3F7-EBA1-BE53-B96CA397D9E3}"/>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6" name="Text Placeholder 6">
            <a:extLst>
              <a:ext uri="{FF2B5EF4-FFF2-40B4-BE49-F238E27FC236}">
                <a16:creationId xmlns:a16="http://schemas.microsoft.com/office/drawing/2014/main" id="{BFFEAD4C-1129-22EA-9ED5-9BE409A0C748}"/>
              </a:ext>
            </a:extLst>
          </p:cNvPr>
          <p:cNvSpPr>
            <a:spLocks noGrp="1"/>
          </p:cNvSpPr>
          <p:nvPr>
            <p:ph type="body" sz="quarter" idx="23"/>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7" name="Text Placeholder 6">
            <a:extLst>
              <a:ext uri="{FF2B5EF4-FFF2-40B4-BE49-F238E27FC236}">
                <a16:creationId xmlns:a16="http://schemas.microsoft.com/office/drawing/2014/main" id="{91719EAC-72ED-B4B5-CA48-EB23C5EB8B0A}"/>
              </a:ext>
            </a:extLst>
          </p:cNvPr>
          <p:cNvSpPr>
            <a:spLocks noGrp="1"/>
          </p:cNvSpPr>
          <p:nvPr>
            <p:ph type="body" sz="quarter" idx="24"/>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8" name="Text Placeholder 6">
            <a:extLst>
              <a:ext uri="{FF2B5EF4-FFF2-40B4-BE49-F238E27FC236}">
                <a16:creationId xmlns:a16="http://schemas.microsoft.com/office/drawing/2014/main" id="{28C9C88E-05A2-25E3-4571-C794E968D7FC}"/>
              </a:ext>
            </a:extLst>
          </p:cNvPr>
          <p:cNvSpPr>
            <a:spLocks noGrp="1"/>
          </p:cNvSpPr>
          <p:nvPr>
            <p:ph type="body" sz="quarter" idx="25"/>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9" name="Text Placeholder 6">
            <a:extLst>
              <a:ext uri="{FF2B5EF4-FFF2-40B4-BE49-F238E27FC236}">
                <a16:creationId xmlns:a16="http://schemas.microsoft.com/office/drawing/2014/main" id="{D76302BE-E896-F153-8F88-B63A433B5C29}"/>
              </a:ext>
            </a:extLst>
          </p:cNvPr>
          <p:cNvSpPr>
            <a:spLocks noGrp="1"/>
          </p:cNvSpPr>
          <p:nvPr>
            <p:ph type="body" sz="quarter" idx="26"/>
          </p:nvPr>
        </p:nvSpPr>
        <p:spPr>
          <a:xfrm>
            <a:off x="574675" y="6665976"/>
            <a:ext cx="4963923" cy="4954514"/>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0" name="Text Placeholder 6">
            <a:extLst>
              <a:ext uri="{FF2B5EF4-FFF2-40B4-BE49-F238E27FC236}">
                <a16:creationId xmlns:a16="http://schemas.microsoft.com/office/drawing/2014/main" id="{FF14BC99-A0C2-45B6-C1F6-84D3EACEDF48}"/>
              </a:ext>
            </a:extLst>
          </p:cNvPr>
          <p:cNvSpPr>
            <a:spLocks noGrp="1"/>
          </p:cNvSpPr>
          <p:nvPr>
            <p:ph type="body" sz="quarter" idx="27"/>
          </p:nvPr>
        </p:nvSpPr>
        <p:spPr>
          <a:xfrm>
            <a:off x="6665976" y="6667498"/>
            <a:ext cx="4963923" cy="4952998"/>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84512172"/>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5200"/>
            <a:ext cx="4949825" cy="3413126"/>
          </a:xfrm>
        </p:spPr>
        <p:txBody>
          <a:bodyPr rIns="0"/>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Text Placeholder 6">
            <a:extLst>
              <a:ext uri="{FF2B5EF4-FFF2-40B4-BE49-F238E27FC236}">
                <a16:creationId xmlns:a16="http://schemas.microsoft.com/office/drawing/2014/main" id="{FBA90B24-A7AA-EE26-4DF0-B0850F874CC1}"/>
              </a:ext>
            </a:extLst>
          </p:cNvPr>
          <p:cNvSpPr>
            <a:spLocks noGrp="1"/>
          </p:cNvSpPr>
          <p:nvPr>
            <p:ph type="body" sz="quarter" idx="20"/>
          </p:nvPr>
        </p:nvSpPr>
        <p:spPr>
          <a:xfrm>
            <a:off x="552009" y="6665975"/>
            <a:ext cx="5026139" cy="495451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B293E5F0-8E0D-8611-485C-03E54EE01CAD}"/>
              </a:ext>
            </a:extLst>
          </p:cNvPr>
          <p:cNvSpPr>
            <a:spLocks noGrp="1"/>
          </p:cNvSpPr>
          <p:nvPr>
            <p:ph type="body" sz="quarter" idx="28"/>
          </p:nvPr>
        </p:nvSpPr>
        <p:spPr>
          <a:xfrm>
            <a:off x="6659393" y="6665975"/>
            <a:ext cx="5026139" cy="495450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7E5B5649-C746-EAC6-E506-88A5EE6297F2}"/>
              </a:ext>
            </a:extLst>
          </p:cNvPr>
          <p:cNvSpPr>
            <a:spLocks noGrp="1"/>
          </p:cNvSpPr>
          <p:nvPr>
            <p:ph type="body" sz="quarter" idx="29"/>
          </p:nvPr>
        </p:nvSpPr>
        <p:spPr>
          <a:xfrm>
            <a:off x="12725407" y="6701421"/>
            <a:ext cx="5026139" cy="491905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D1C336AE-32DC-6A3D-A0A5-FD3BEEE59FD9}"/>
              </a:ext>
            </a:extLst>
          </p:cNvPr>
          <p:cNvSpPr>
            <a:spLocks noGrp="1"/>
          </p:cNvSpPr>
          <p:nvPr>
            <p:ph type="body" sz="quarter" idx="30"/>
          </p:nvPr>
        </p:nvSpPr>
        <p:spPr>
          <a:xfrm>
            <a:off x="18791798" y="6665975"/>
            <a:ext cx="4978776" cy="495449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58F4A404-A74C-F889-564A-6677AB4E33D2}"/>
              </a:ext>
            </a:extLst>
          </p:cNvPr>
          <p:cNvSpPr>
            <a:spLocks noGrp="1"/>
          </p:cNvSpPr>
          <p:nvPr>
            <p:ph type="body" sz="quarter" idx="31"/>
          </p:nvPr>
        </p:nvSpPr>
        <p:spPr>
          <a:xfrm>
            <a:off x="18812222" y="576073"/>
            <a:ext cx="4978776"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4D20BC60-A254-2972-5466-846B4E395A1C}"/>
              </a:ext>
            </a:extLst>
          </p:cNvPr>
          <p:cNvSpPr>
            <a:spLocks noGrp="1"/>
          </p:cNvSpPr>
          <p:nvPr>
            <p:ph type="body" sz="quarter" idx="32"/>
          </p:nvPr>
        </p:nvSpPr>
        <p:spPr>
          <a:xfrm>
            <a:off x="12692373" y="576073"/>
            <a:ext cx="4978776" cy="514507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1212167"/>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or imagery, half,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lvl1pPr>
              <a:defRPr b="0" i="0">
                <a:latin typeface="IBM Plex Sans Light" panose="020B0403050203000203" pitchFamily="34" charset="0"/>
              </a:defRPr>
            </a:lvl1pPr>
          </a:lstStyle>
          <a:p>
            <a:endParaRPr lang="en-US"/>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6" name="Text Placeholder 6">
            <a:extLst>
              <a:ext uri="{FF2B5EF4-FFF2-40B4-BE49-F238E27FC236}">
                <a16:creationId xmlns:a16="http://schemas.microsoft.com/office/drawing/2014/main" id="{F97050FE-79BA-7876-7C87-1EBC54ABDE3B}"/>
              </a:ext>
            </a:extLst>
          </p:cNvPr>
          <p:cNvSpPr>
            <a:spLocks noGrp="1"/>
          </p:cNvSpPr>
          <p:nvPr>
            <p:ph type="body" sz="quarter" idx="21"/>
          </p:nvPr>
        </p:nvSpPr>
        <p:spPr>
          <a:xfrm>
            <a:off x="552010" y="3429000"/>
            <a:ext cx="4972490"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0F1D7D74-3344-9F6B-7157-4A7E1AB48342}"/>
              </a:ext>
            </a:extLst>
          </p:cNvPr>
          <p:cNvSpPr>
            <a:spLocks noGrp="1"/>
          </p:cNvSpPr>
          <p:nvPr>
            <p:ph type="body" sz="quarter" idx="22"/>
          </p:nvPr>
        </p:nvSpPr>
        <p:spPr>
          <a:xfrm>
            <a:off x="6669087" y="3429000"/>
            <a:ext cx="4972490"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24836230"/>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or imagery, 3/4, ble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4798" y="12904628"/>
            <a:ext cx="267702" cy="24622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7" name="Text Placeholder 6">
            <a:extLst>
              <a:ext uri="{FF2B5EF4-FFF2-40B4-BE49-F238E27FC236}">
                <a16:creationId xmlns:a16="http://schemas.microsoft.com/office/drawing/2014/main" id="{C7581521-9341-A586-10B8-D3CD3EBBADFC}"/>
              </a:ext>
            </a:extLst>
          </p:cNvPr>
          <p:cNvSpPr>
            <a:spLocks noGrp="1"/>
          </p:cNvSpPr>
          <p:nvPr>
            <p:ph type="body" sz="quarter" idx="20"/>
          </p:nvPr>
        </p:nvSpPr>
        <p:spPr>
          <a:xfrm>
            <a:off x="552010" y="3429000"/>
            <a:ext cx="4972490"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30154425"/>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or imagery, 3/4,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4798" y="12904628"/>
            <a:ext cx="267702" cy="24622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5" name="Text Placeholder 6">
            <a:extLst>
              <a:ext uri="{FF2B5EF4-FFF2-40B4-BE49-F238E27FC236}">
                <a16:creationId xmlns:a16="http://schemas.microsoft.com/office/drawing/2014/main" id="{4D171C2C-D5EE-B66A-FC5F-45245937D132}"/>
              </a:ext>
            </a:extLst>
          </p:cNvPr>
          <p:cNvSpPr>
            <a:spLocks noGrp="1"/>
          </p:cNvSpPr>
          <p:nvPr>
            <p:ph type="body" sz="quarter" idx="19"/>
          </p:nvPr>
        </p:nvSpPr>
        <p:spPr>
          <a:xfrm>
            <a:off x="563069"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27768506"/>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or imagery, blee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prstGeom prst="rect">
            <a:avLst/>
          </a:prstGeo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406627091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plain, business un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45735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8" cy="762000"/>
          </a:xfrm>
          <a:prstGeom prst="rect">
            <a:avLst/>
          </a:prstGeom>
        </p:spPr>
        <p:txBody>
          <a:bodyPr anchor="b"/>
          <a:lstStyle>
            <a:lvl1pPr>
              <a:lnSpc>
                <a:spcPct val="100000"/>
              </a:lnSpc>
              <a:spcBef>
                <a:spcPts val="0"/>
              </a:spcBef>
              <a:defRPr sz="3600" b="0" i="0">
                <a:solidFill>
                  <a:schemeClr val="tx1"/>
                </a:solidFill>
                <a:latin typeface="IBM Plex Sans Light" panose="020B0403050203000203" pitchFamily="34" charset="0"/>
              </a:defRPr>
            </a:lvl1pPr>
          </a:lstStyle>
          <a:p>
            <a:pPr lvl="0"/>
            <a:r>
              <a:rPr lang="en-US" dirty="0"/>
              <a:t>Click to edit Master text styles</a:t>
            </a:r>
          </a:p>
        </p:txBody>
      </p:sp>
    </p:spTree>
    <p:extLst>
      <p:ext uri="{BB962C8B-B14F-4D97-AF65-F5344CB8AC3E}">
        <p14:creationId xmlns:p14="http://schemas.microsoft.com/office/powerpoint/2010/main" val="817174950"/>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or imagery, inse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prstGeom prst="rect">
            <a:avLst/>
          </a:prstGeo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7694905"/>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acts, profiles, contributor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17123"/>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18874"/>
            <a:ext cx="2473325"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9" name="Picture Placeholder 7">
            <a:extLst>
              <a:ext uri="{FF2B5EF4-FFF2-40B4-BE49-F238E27FC236}">
                <a16:creationId xmlns:a16="http://schemas.microsoft.com/office/drawing/2014/main" id="{2BD9F85F-FC85-6E91-ADD3-38F0F5BEE2E9}"/>
              </a:ext>
            </a:extLst>
          </p:cNvPr>
          <p:cNvSpPr>
            <a:spLocks noGrp="1"/>
          </p:cNvSpPr>
          <p:nvPr>
            <p:ph type="pic" sz="quarter" idx="31" hasCustomPrompt="1"/>
          </p:nvPr>
        </p:nvSpPr>
        <p:spPr>
          <a:xfrm>
            <a:off x="12764898" y="6117123"/>
            <a:ext cx="2328218"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3" name="Picture Placeholder 7">
            <a:extLst>
              <a:ext uri="{FF2B5EF4-FFF2-40B4-BE49-F238E27FC236}">
                <a16:creationId xmlns:a16="http://schemas.microsoft.com/office/drawing/2014/main" id="{8FF7CC5C-A250-D817-B1E6-EBD584F08B1B}"/>
              </a:ext>
            </a:extLst>
          </p:cNvPr>
          <p:cNvSpPr>
            <a:spLocks noGrp="1"/>
          </p:cNvSpPr>
          <p:nvPr>
            <p:ph type="pic" sz="quarter" idx="32" hasCustomPrompt="1"/>
          </p:nvPr>
        </p:nvSpPr>
        <p:spPr>
          <a:xfrm>
            <a:off x="12764898" y="9525000"/>
            <a:ext cx="2328218"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4" name="Picture Placeholder 7">
            <a:extLst>
              <a:ext uri="{FF2B5EF4-FFF2-40B4-BE49-F238E27FC236}">
                <a16:creationId xmlns:a16="http://schemas.microsoft.com/office/drawing/2014/main" id="{9416EBE0-0E9C-366F-583C-0BE751DA2B30}"/>
              </a:ext>
            </a:extLst>
          </p:cNvPr>
          <p:cNvSpPr>
            <a:spLocks noGrp="1"/>
          </p:cNvSpPr>
          <p:nvPr>
            <p:ph type="pic" sz="quarter" idx="33" hasCustomPrompt="1"/>
          </p:nvPr>
        </p:nvSpPr>
        <p:spPr>
          <a:xfrm>
            <a:off x="12764898" y="2646074"/>
            <a:ext cx="2328218"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18" name="Text Placeholder 6">
            <a:extLst>
              <a:ext uri="{FF2B5EF4-FFF2-40B4-BE49-F238E27FC236}">
                <a16:creationId xmlns:a16="http://schemas.microsoft.com/office/drawing/2014/main" id="{64C60C05-9B2E-E5AA-E325-3B56BC1B4589}"/>
              </a:ext>
            </a:extLst>
          </p:cNvPr>
          <p:cNvSpPr>
            <a:spLocks noGrp="1"/>
          </p:cNvSpPr>
          <p:nvPr>
            <p:ph type="body" sz="quarter" idx="37"/>
          </p:nvPr>
        </p:nvSpPr>
        <p:spPr>
          <a:xfrm>
            <a:off x="3349623" y="2618874"/>
            <a:ext cx="5756496" cy="252462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E5379598-B132-493E-3A4A-13641BF453F4}"/>
              </a:ext>
            </a:extLst>
          </p:cNvPr>
          <p:cNvSpPr>
            <a:spLocks noGrp="1"/>
          </p:cNvSpPr>
          <p:nvPr>
            <p:ph type="body" sz="quarter" idx="38"/>
          </p:nvPr>
        </p:nvSpPr>
        <p:spPr>
          <a:xfrm>
            <a:off x="3349623" y="6117123"/>
            <a:ext cx="5756496"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D387A7EC-6D77-1F31-248D-AF22142944DA}"/>
              </a:ext>
            </a:extLst>
          </p:cNvPr>
          <p:cNvSpPr>
            <a:spLocks noGrp="1"/>
          </p:cNvSpPr>
          <p:nvPr>
            <p:ph type="body" sz="quarter" idx="39"/>
          </p:nvPr>
        </p:nvSpPr>
        <p:spPr>
          <a:xfrm>
            <a:off x="3349623" y="9525000"/>
            <a:ext cx="5843620"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2" name="Picture Placeholder 7">
            <a:extLst>
              <a:ext uri="{FF2B5EF4-FFF2-40B4-BE49-F238E27FC236}">
                <a16:creationId xmlns:a16="http://schemas.microsoft.com/office/drawing/2014/main" id="{79C6738A-ED82-E7BB-C9BF-8057E77ED4B9}"/>
              </a:ext>
            </a:extLst>
          </p:cNvPr>
          <p:cNvSpPr>
            <a:spLocks noGrp="1"/>
          </p:cNvSpPr>
          <p:nvPr>
            <p:ph type="pic" sz="quarter" idx="40" hasCustomPrompt="1"/>
          </p:nvPr>
        </p:nvSpPr>
        <p:spPr>
          <a:xfrm>
            <a:off x="12756886" y="6144323"/>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33" name="Picture Placeholder 7">
            <a:extLst>
              <a:ext uri="{FF2B5EF4-FFF2-40B4-BE49-F238E27FC236}">
                <a16:creationId xmlns:a16="http://schemas.microsoft.com/office/drawing/2014/main" id="{24967257-4251-A48B-9DE6-F07EC4EC0362}"/>
              </a:ext>
            </a:extLst>
          </p:cNvPr>
          <p:cNvSpPr>
            <a:spLocks noGrp="1"/>
          </p:cNvSpPr>
          <p:nvPr>
            <p:ph type="pic" sz="quarter" idx="41" hasCustomPrompt="1"/>
          </p:nvPr>
        </p:nvSpPr>
        <p:spPr>
          <a:xfrm>
            <a:off x="12756886" y="95522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34" name="Picture Placeholder 7">
            <a:extLst>
              <a:ext uri="{FF2B5EF4-FFF2-40B4-BE49-F238E27FC236}">
                <a16:creationId xmlns:a16="http://schemas.microsoft.com/office/drawing/2014/main" id="{4A6B1635-0D2E-93F5-D353-C9B1B58E7780}"/>
              </a:ext>
            </a:extLst>
          </p:cNvPr>
          <p:cNvSpPr>
            <a:spLocks noGrp="1"/>
          </p:cNvSpPr>
          <p:nvPr>
            <p:ph type="pic" sz="quarter" idx="42" hasCustomPrompt="1"/>
          </p:nvPr>
        </p:nvSpPr>
        <p:spPr>
          <a:xfrm>
            <a:off x="12756886" y="2646074"/>
            <a:ext cx="2473325"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44" name="Picture Placeholder 7">
            <a:extLst>
              <a:ext uri="{FF2B5EF4-FFF2-40B4-BE49-F238E27FC236}">
                <a16:creationId xmlns:a16="http://schemas.microsoft.com/office/drawing/2014/main" id="{0541A3D3-1296-6D28-80F6-210E0C86167C}"/>
              </a:ext>
            </a:extLst>
          </p:cNvPr>
          <p:cNvSpPr>
            <a:spLocks noGrp="1"/>
          </p:cNvSpPr>
          <p:nvPr>
            <p:ph type="pic" sz="quarter" idx="46" hasCustomPrompt="1"/>
          </p:nvPr>
        </p:nvSpPr>
        <p:spPr>
          <a:xfrm>
            <a:off x="12756886" y="6165249"/>
            <a:ext cx="229107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45" name="Picture Placeholder 7">
            <a:extLst>
              <a:ext uri="{FF2B5EF4-FFF2-40B4-BE49-F238E27FC236}">
                <a16:creationId xmlns:a16="http://schemas.microsoft.com/office/drawing/2014/main" id="{EE31C9DF-6A33-F9E3-7394-0B59091621E3}"/>
              </a:ext>
            </a:extLst>
          </p:cNvPr>
          <p:cNvSpPr>
            <a:spLocks noGrp="1"/>
          </p:cNvSpPr>
          <p:nvPr>
            <p:ph type="pic" sz="quarter" idx="47" hasCustomPrompt="1"/>
          </p:nvPr>
        </p:nvSpPr>
        <p:spPr>
          <a:xfrm>
            <a:off x="12756886" y="9573126"/>
            <a:ext cx="229107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46" name="Picture Placeholder 7">
            <a:extLst>
              <a:ext uri="{FF2B5EF4-FFF2-40B4-BE49-F238E27FC236}">
                <a16:creationId xmlns:a16="http://schemas.microsoft.com/office/drawing/2014/main" id="{2CAAA857-D33B-2769-F70D-96215C29A417}"/>
              </a:ext>
            </a:extLst>
          </p:cNvPr>
          <p:cNvSpPr>
            <a:spLocks noGrp="1"/>
          </p:cNvSpPr>
          <p:nvPr>
            <p:ph type="pic" sz="quarter" idx="48" hasCustomPrompt="1"/>
          </p:nvPr>
        </p:nvSpPr>
        <p:spPr>
          <a:xfrm>
            <a:off x="12756886" y="2667000"/>
            <a:ext cx="2291075"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47" name="Text Placeholder 6">
            <a:extLst>
              <a:ext uri="{FF2B5EF4-FFF2-40B4-BE49-F238E27FC236}">
                <a16:creationId xmlns:a16="http://schemas.microsoft.com/office/drawing/2014/main" id="{3412D36A-B5BE-A294-20DF-30B55A06C5A9}"/>
              </a:ext>
            </a:extLst>
          </p:cNvPr>
          <p:cNvSpPr>
            <a:spLocks noGrp="1"/>
          </p:cNvSpPr>
          <p:nvPr>
            <p:ph type="body" sz="quarter" idx="49"/>
          </p:nvPr>
        </p:nvSpPr>
        <p:spPr>
          <a:xfrm>
            <a:off x="15530437" y="2667000"/>
            <a:ext cx="5843620" cy="252462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8" name="Text Placeholder 6">
            <a:extLst>
              <a:ext uri="{FF2B5EF4-FFF2-40B4-BE49-F238E27FC236}">
                <a16:creationId xmlns:a16="http://schemas.microsoft.com/office/drawing/2014/main" id="{ED900610-36FC-D7DA-7651-CC7E3D3200DB}"/>
              </a:ext>
            </a:extLst>
          </p:cNvPr>
          <p:cNvSpPr>
            <a:spLocks noGrp="1"/>
          </p:cNvSpPr>
          <p:nvPr>
            <p:ph type="body" sz="quarter" idx="50"/>
          </p:nvPr>
        </p:nvSpPr>
        <p:spPr>
          <a:xfrm>
            <a:off x="15530437" y="6165249"/>
            <a:ext cx="5843620"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9" name="Text Placeholder 6">
            <a:extLst>
              <a:ext uri="{FF2B5EF4-FFF2-40B4-BE49-F238E27FC236}">
                <a16:creationId xmlns:a16="http://schemas.microsoft.com/office/drawing/2014/main" id="{BFEAE0F0-F94C-F405-C850-B3545368F695}"/>
              </a:ext>
            </a:extLst>
          </p:cNvPr>
          <p:cNvSpPr>
            <a:spLocks noGrp="1"/>
          </p:cNvSpPr>
          <p:nvPr>
            <p:ph type="body" sz="quarter" idx="51"/>
          </p:nvPr>
        </p:nvSpPr>
        <p:spPr>
          <a:xfrm>
            <a:off x="15530437" y="9573126"/>
            <a:ext cx="5843620"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36719277"/>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45735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a:prstGeom prst="rect">
            <a:avLst/>
          </a:prstGeom>
        </p:spPr>
        <p:txBody>
          <a:bodyPr anchor="ctr"/>
          <a:lstStyle>
            <a:lvl1pPr algn="ctr">
              <a:defRPr b="0" i="0">
                <a:solidFill>
                  <a:schemeClr val="tx1"/>
                </a:solidFill>
                <a:latin typeface="IBM Plex Sans Light" panose="020B0403050203000203" pitchFamily="34" charset="0"/>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8229029"/>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gal disclaimer, one colum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5200"/>
            <a:ext cx="4956175" cy="2859087"/>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186187956"/>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704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9605039"/>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gal disclaimer, two colum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5200"/>
            <a:ext cx="4956175" cy="2859087"/>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4" y="12804775"/>
            <a:ext cx="4956176" cy="381000"/>
          </a:xfrm>
        </p:spPr>
        <p:txBody>
          <a:bodyPr/>
          <a:lstStyle>
            <a:lvl1pPr>
              <a:defRPr b="0" i="0">
                <a:latin typeface="IBM Plex Sans Light" panose="020B0403050203000203" pitchFamily="34" charset="0"/>
              </a:defRPr>
            </a:lvl1pPr>
          </a:lstStyle>
          <a:p>
            <a:endParaRPr lang="en-US"/>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Tree>
    <p:extLst>
      <p:ext uri="{BB962C8B-B14F-4D97-AF65-F5344CB8AC3E}">
        <p14:creationId xmlns:p14="http://schemas.microsoft.com/office/powerpoint/2010/main" val="19196161"/>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4195384914"/>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1"/>
            <a:ext cx="24387175" cy="914400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2" y="1"/>
            <a:ext cx="24387175" cy="9144002"/>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914519" y="9920274"/>
            <a:ext cx="15546824" cy="2926080"/>
          </a:xfrm>
        </p:spPr>
        <p:txBody>
          <a:bodyPr anchor="ctr">
            <a:normAutofit/>
          </a:bodyPr>
          <a:lstStyle>
            <a:lvl1pPr algn="r">
              <a:defRPr sz="10000" spc="400" baseline="0"/>
            </a:lvl1pPr>
          </a:lstStyle>
          <a:p>
            <a:r>
              <a:rPr lang="en-US"/>
              <a:t>Click to edit Master title style</a:t>
            </a:r>
            <a:endParaRPr lang="en-US" dirty="0"/>
          </a:p>
        </p:txBody>
      </p:sp>
      <p:sp>
        <p:nvSpPr>
          <p:cNvPr id="3" name="Subtitle 2"/>
          <p:cNvSpPr>
            <a:spLocks noGrp="1"/>
          </p:cNvSpPr>
          <p:nvPr>
            <p:ph type="subTitle" idx="1"/>
          </p:nvPr>
        </p:nvSpPr>
        <p:spPr>
          <a:xfrm>
            <a:off x="17223443" y="9920274"/>
            <a:ext cx="6401633" cy="2926080"/>
          </a:xfrm>
        </p:spPr>
        <p:txBody>
          <a:bodyPr lIns="91440" rIns="91440" anchor="ctr">
            <a:normAutofit/>
          </a:bodyPr>
          <a:lstStyle>
            <a:lvl1pPr marL="0" indent="0" algn="l">
              <a:lnSpc>
                <a:spcPct val="100000"/>
              </a:lnSpc>
              <a:spcBef>
                <a:spcPts val="0"/>
              </a:spcBef>
              <a:buNone/>
              <a:defRPr sz="3600">
                <a:solidFill>
                  <a:schemeClr val="tx1">
                    <a:lumMod val="95000"/>
                    <a:lumOff val="5000"/>
                  </a:schemeClr>
                </a:solidFill>
              </a:defRPr>
            </a:lvl1pPr>
            <a:lvl2pPr marL="914400" indent="0" algn="ctr">
              <a:buNone/>
              <a:defRPr sz="3600"/>
            </a:lvl2pPr>
            <a:lvl3pPr marL="1828800" indent="0" algn="ctr">
              <a:buNone/>
              <a:defRPr sz="3600"/>
            </a:lvl3pPr>
            <a:lvl4pPr marL="2743200" indent="0" algn="ctr">
              <a:buNone/>
              <a:defRPr sz="3600"/>
            </a:lvl4pPr>
            <a:lvl5pPr marL="3657600" indent="0" algn="ctr">
              <a:buNone/>
              <a:defRPr sz="3600"/>
            </a:lvl5pPr>
            <a:lvl6pPr marL="4572000" indent="0" algn="ctr">
              <a:buNone/>
              <a:defRPr sz="3600"/>
            </a:lvl6pPr>
            <a:lvl7pPr marL="5486400" indent="0" algn="ctr">
              <a:buNone/>
              <a:defRPr sz="3600"/>
            </a:lvl7pPr>
            <a:lvl8pPr marL="6400800" indent="0" algn="ctr">
              <a:buNone/>
              <a:defRPr sz="3600"/>
            </a:lvl8pPr>
            <a:lvl9pPr marL="7315200" indent="0" algn="ctr">
              <a:buNone/>
              <a:defRPr sz="3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005E26E-BCB2-4FD5-8FD5-81A5EAE94C21}" type="datetime1">
              <a:rPr lang="en-US" smtClean="0"/>
              <a:t>2/17/25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16775870" y="10528212"/>
            <a:ext cx="0" cy="18288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4474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85C470-CD19-455C-B830-6D252EAD7FE5}" type="datetime1">
              <a:rPr lang="en-US" smtClean="0"/>
              <a:t>2/17/25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7685749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1"/>
            <a:ext cx="24387175" cy="91440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2" y="1"/>
            <a:ext cx="24387175" cy="9144002"/>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519" y="9920274"/>
            <a:ext cx="15546824" cy="2926080"/>
          </a:xfrm>
        </p:spPr>
        <p:txBody>
          <a:bodyPr anchor="ctr">
            <a:normAutofit/>
          </a:bodyPr>
          <a:lstStyle>
            <a:lvl1pPr algn="r">
              <a:defRPr sz="10000" b="0" spc="400" baseline="0"/>
            </a:lvl1pPr>
          </a:lstStyle>
          <a:p>
            <a:r>
              <a:rPr lang="en-US"/>
              <a:t>Click to edit Master title style</a:t>
            </a:r>
            <a:endParaRPr lang="en-US" dirty="0"/>
          </a:p>
        </p:txBody>
      </p:sp>
      <p:sp>
        <p:nvSpPr>
          <p:cNvPr id="3" name="Text Placeholder 2"/>
          <p:cNvSpPr>
            <a:spLocks noGrp="1"/>
          </p:cNvSpPr>
          <p:nvPr>
            <p:ph type="body" idx="1"/>
          </p:nvPr>
        </p:nvSpPr>
        <p:spPr>
          <a:xfrm>
            <a:off x="17223443" y="9920274"/>
            <a:ext cx="6401633" cy="2926080"/>
          </a:xfrm>
        </p:spPr>
        <p:txBody>
          <a:bodyPr lIns="91440" rIns="91440" anchor="ctr">
            <a:normAutofit/>
          </a:bodyPr>
          <a:lstStyle>
            <a:lvl1pPr marL="0" indent="0">
              <a:lnSpc>
                <a:spcPct val="100000"/>
              </a:lnSpc>
              <a:spcBef>
                <a:spcPts val="0"/>
              </a:spcBef>
              <a:buNone/>
              <a:defRPr sz="3600">
                <a:solidFill>
                  <a:schemeClr val="tx1">
                    <a:lumMod val="95000"/>
                    <a:lumOff val="5000"/>
                  </a:schemeClr>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85C43C-50D9-4F49-A136-0EFF292F93ED}" type="datetime1">
              <a:rPr lang="en-US" smtClean="0"/>
              <a:t>2/17/25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16775870" y="10528212"/>
            <a:ext cx="0" cy="18288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40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imagery, half ">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384048"/>
            <a:ext cx="10101072" cy="104790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4152614004"/>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48523" y="1170432"/>
            <a:ext cx="19442675" cy="29992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048521" y="4572000"/>
            <a:ext cx="9510998" cy="8046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1980200" y="4572000"/>
            <a:ext cx="9510998" cy="8046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53B1A3-0AEF-4064-A724-D27D660C8653}" type="datetime1">
              <a:rPr lang="en-US" smtClean="0"/>
              <a:t>2/17/25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49423298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048523" y="4359272"/>
            <a:ext cx="9510998" cy="1645920"/>
          </a:xfrm>
        </p:spPr>
        <p:txBody>
          <a:bodyPr lIns="137160" rIns="137160" anchor="ctr">
            <a:normAutofit/>
          </a:bodyPr>
          <a:lstStyle>
            <a:lvl1pPr marL="0" indent="0">
              <a:spcBef>
                <a:spcPts val="0"/>
              </a:spcBef>
              <a:spcAft>
                <a:spcPts val="0"/>
              </a:spcAft>
              <a:buNone/>
              <a:defRPr sz="4600" b="0" cap="none" baseline="0">
                <a:solidFill>
                  <a:schemeClr val="accent1"/>
                </a:solidFill>
                <a:latin typeface="+mn-lt"/>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2048523" y="5935576"/>
            <a:ext cx="9510998" cy="66831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1983336" y="4359272"/>
            <a:ext cx="9510998" cy="1645920"/>
          </a:xfrm>
        </p:spPr>
        <p:txBody>
          <a:bodyPr lIns="137160" rIns="137160" anchor="ctr">
            <a:normAutofit/>
          </a:bodyPr>
          <a:lstStyle>
            <a:lvl1pPr marL="0" indent="0">
              <a:spcBef>
                <a:spcPts val="0"/>
              </a:spcBef>
              <a:spcAft>
                <a:spcPts val="0"/>
              </a:spcAft>
              <a:buNone/>
              <a:defRPr lang="en-US" sz="4600" b="0" kern="1200" cap="none" baseline="0" dirty="0">
                <a:solidFill>
                  <a:schemeClr val="accent1"/>
                </a:solidFill>
                <a:latin typeface="+mn-lt"/>
                <a:ea typeface="+mn-ea"/>
                <a:cs typeface="+mn-cs"/>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lvl="0" indent="0" algn="l" defTabSz="1828800" rtl="0" eaLnBrk="1" latinLnBrk="0" hangingPunct="1">
              <a:lnSpc>
                <a:spcPct val="90000"/>
              </a:lnSpc>
              <a:spcBef>
                <a:spcPts val="3600"/>
              </a:spcBef>
              <a:buNone/>
            </a:pPr>
            <a:r>
              <a:rPr lang="en-US"/>
              <a:t>Click to edit Master text styles</a:t>
            </a:r>
          </a:p>
        </p:txBody>
      </p:sp>
      <p:sp>
        <p:nvSpPr>
          <p:cNvPr id="6" name="Content Placeholder 5"/>
          <p:cNvSpPr>
            <a:spLocks noGrp="1"/>
          </p:cNvSpPr>
          <p:nvPr>
            <p:ph sz="quarter" idx="4"/>
          </p:nvPr>
        </p:nvSpPr>
        <p:spPr>
          <a:xfrm>
            <a:off x="11983336" y="5935576"/>
            <a:ext cx="9510998" cy="66831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D5D0F2-BF66-4A24-9384-A0129B196518}" type="datetime1">
              <a:rPr lang="en-US" smtClean="0"/>
              <a:t>2/17/25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9525905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318A6C-4F6B-48D2-BDB0-D7413B3FDB0A}" type="datetime1">
              <a:rPr lang="en-US" smtClean="0"/>
              <a:t>2/17/25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55681287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01ECED-6ECE-4989-B917-9D4D7E6D3C76}" type="datetime1">
              <a:rPr lang="en-US" smtClean="0"/>
              <a:t>2/17/25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76847475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2048523" y="943018"/>
            <a:ext cx="8779383" cy="3474720"/>
          </a:xfrm>
        </p:spPr>
        <p:txBody>
          <a:bodyPr>
            <a:noAutofit/>
          </a:bodyPr>
          <a:lstStyle>
            <a:lvl1pPr>
              <a:lnSpc>
                <a:spcPct val="80000"/>
              </a:lnSpc>
              <a:defRPr sz="8000"/>
            </a:lvl1pPr>
          </a:lstStyle>
          <a:p>
            <a:r>
              <a:rPr lang="en-US"/>
              <a:t>Click to edit Master title style</a:t>
            </a:r>
            <a:endParaRPr lang="en-US" dirty="0"/>
          </a:p>
        </p:txBody>
      </p:sp>
      <p:sp>
        <p:nvSpPr>
          <p:cNvPr id="3" name="Content Placeholder 2"/>
          <p:cNvSpPr>
            <a:spLocks noGrp="1"/>
          </p:cNvSpPr>
          <p:nvPr>
            <p:ph idx="1"/>
          </p:nvPr>
        </p:nvSpPr>
        <p:spPr>
          <a:xfrm>
            <a:off x="11431488" y="1645920"/>
            <a:ext cx="11358327" cy="10369296"/>
          </a:xfrm>
        </p:spPr>
        <p:txBody>
          <a:bodyPr/>
          <a:lstStyle>
            <a:lvl1pPr>
              <a:defRPr sz="4800"/>
            </a:lvl1pPr>
            <a:lvl2pPr>
              <a:defRPr sz="4000"/>
            </a:lvl2pPr>
            <a:lvl3pPr>
              <a:defRPr sz="32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48523" y="4515012"/>
            <a:ext cx="8779383" cy="7524588"/>
          </a:xfrm>
        </p:spPr>
        <p:txBody>
          <a:bodyPr lIns="91440" rIns="91440">
            <a:normAutofit/>
          </a:bodyPr>
          <a:lstStyle>
            <a:lvl1pPr marL="0" indent="0">
              <a:lnSpc>
                <a:spcPct val="108000"/>
              </a:lnSpc>
              <a:spcBef>
                <a:spcPts val="1200"/>
              </a:spcBef>
              <a:buNone/>
              <a:defRPr sz="32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E3B570E1-CB40-488E-8C6F-EF4211DFFCB0}" type="datetime1">
              <a:rPr lang="en-US" smtClean="0"/>
              <a:t>2/17/25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71332337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519" y="9920276"/>
            <a:ext cx="15546824" cy="2926080"/>
          </a:xfrm>
        </p:spPr>
        <p:txBody>
          <a:bodyPr anchor="ctr">
            <a:normAutofit/>
          </a:bodyPr>
          <a:lstStyle>
            <a:lvl1pPr algn="r">
              <a:defRPr sz="10000" spc="4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2"/>
            <a:ext cx="24381078" cy="9144000"/>
          </a:xfrm>
          <a:solidFill>
            <a:schemeClr val="accent1">
              <a:lumMod val="60000"/>
              <a:lumOff val="40000"/>
            </a:schemeClr>
          </a:solidFill>
        </p:spPr>
        <p:txBody>
          <a:bodyPr lIns="457200" tIns="365760" rIns="45720" bIns="45720"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lang="en-US" dirty="0"/>
          </a:p>
        </p:txBody>
      </p:sp>
      <p:sp>
        <p:nvSpPr>
          <p:cNvPr id="4" name="Text Placeholder 3"/>
          <p:cNvSpPr>
            <a:spLocks noGrp="1"/>
          </p:cNvSpPr>
          <p:nvPr>
            <p:ph type="body" sz="half" idx="2"/>
          </p:nvPr>
        </p:nvSpPr>
        <p:spPr>
          <a:xfrm>
            <a:off x="17223443" y="9920276"/>
            <a:ext cx="6401633" cy="2926080"/>
          </a:xfrm>
        </p:spPr>
        <p:txBody>
          <a:bodyPr lIns="91440" rIns="91440" anchor="ctr">
            <a:normAutofit/>
          </a:bodyPr>
          <a:lstStyle>
            <a:lvl1pPr marL="0" indent="0">
              <a:lnSpc>
                <a:spcPct val="100000"/>
              </a:lnSpc>
              <a:spcBef>
                <a:spcPts val="0"/>
              </a:spcBef>
              <a:buNone/>
              <a:defRPr sz="3600">
                <a:solidFill>
                  <a:schemeClr val="tx1">
                    <a:lumMod val="95000"/>
                    <a:lumOff val="5000"/>
                  </a:schemeClr>
                </a:solidFill>
              </a:defRPr>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D1CEB6AF-9F5C-43BE-879E-CB9514111250}" type="datetime1">
              <a:rPr lang="en-US" smtClean="0"/>
              <a:t>2/17/25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16775870" y="10528212"/>
            <a:ext cx="0" cy="1828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413818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C2E9B8-0487-42E4-B571-744A3D775783}" type="datetime1">
              <a:rPr lang="en-US" smtClean="0"/>
              <a:t>2/17/25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14356903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52074" y="1524000"/>
            <a:ext cx="5258485" cy="108204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1981460" y="1524000"/>
            <a:ext cx="15165774" cy="10820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52E32D-1E84-43FD-8158-FFFE757EB0E8}" type="datetime1">
              <a:rPr lang="en-US" smtClean="0"/>
              <a:t>2/17/25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20119419" y="118407"/>
            <a:ext cx="0" cy="182903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7495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1527048"/>
            <a:ext cx="10099675" cy="9337675"/>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2" y="385200"/>
            <a:ext cx="10099675" cy="571500"/>
          </a:xfrm>
          <a:prstGeom prst="rect">
            <a:avLst/>
          </a:prstGeom>
        </p:spPr>
        <p:txBody>
          <a:bodyPr/>
          <a:lstStyle>
            <a:lvl1pPr>
              <a:lnSpc>
                <a:spcPct val="100000"/>
              </a:lnSpc>
              <a:spcBef>
                <a:spcPts val="0"/>
              </a:spcBef>
              <a:defRPr sz="3600" b="0" i="0">
                <a:solidFill>
                  <a:schemeClr val="tx2"/>
                </a:solidFill>
                <a:latin typeface="IBM Plex Sans Light" panose="020B040305020300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p:txBody>
      </p:sp>
    </p:spTree>
    <p:extLst>
      <p:ext uri="{BB962C8B-B14F-4D97-AF65-F5344CB8AC3E}">
        <p14:creationId xmlns:p14="http://schemas.microsoft.com/office/powerpoint/2010/main" val="334020936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4956175" cy="45735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a:prstGeom prst="rect">
            <a:avLst/>
          </a:prstGeom>
        </p:spPr>
        <p:txBody>
          <a:bodyPr/>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1022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a:p>
        </p:txBody>
      </p:sp>
      <p:sp>
        <p:nvSpPr>
          <p:cNvPr id="3" name="Text Placeholder 6">
            <a:extLst>
              <a:ext uri="{FF2B5EF4-FFF2-40B4-BE49-F238E27FC236}">
                <a16:creationId xmlns:a16="http://schemas.microsoft.com/office/drawing/2014/main" id="{3815CA4A-82C6-E038-8C80-CF4A54B1E6C0}"/>
              </a:ext>
            </a:extLst>
          </p:cNvPr>
          <p:cNvSpPr>
            <a:spLocks noGrp="1"/>
          </p:cNvSpPr>
          <p:nvPr>
            <p:ph type="body" sz="quarter" idx="19"/>
          </p:nvPr>
        </p:nvSpPr>
        <p:spPr>
          <a:xfrm>
            <a:off x="18834040" y="569912"/>
            <a:ext cx="4953000" cy="11431587"/>
          </a:xfrm>
          <a:prstGeom prst="rect">
            <a:avLst/>
          </a:prstGeom>
        </p:spPr>
        <p:txBody>
          <a:bodyPr/>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1022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14303940"/>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2859087"/>
          </a:xfrm>
        </p:spPr>
        <p:txBody>
          <a:bodyPr rIns="457200"/>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3572839104"/>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385200"/>
            <a:ext cx="17141825" cy="8191500"/>
          </a:xfrm>
        </p:spPr>
        <p:txBody>
          <a:bodyPr/>
          <a:lstStyle>
            <a:lvl1pPr>
              <a:lnSpc>
                <a:spcPct val="100000"/>
              </a:lnSpc>
              <a:defRPr sz="17200"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1201808370"/>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2.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48" name="Title Text"/>
          <p:cNvSpPr txBox="1">
            <a:spLocks noGrp="1"/>
          </p:cNvSpPr>
          <p:nvPr>
            <p:ph type="title"/>
          </p:nvPr>
        </p:nvSpPr>
        <p:spPr>
          <a:xfrm>
            <a:off x="576072" y="576072"/>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endParaRPr lang="en-CA" dirty="0"/>
          </a:p>
          <a:p>
            <a:pPr lvl="2"/>
            <a:r>
              <a:rPr lang="en-CA" dirty="0"/>
              <a:t>Body Level Three</a:t>
            </a:r>
          </a:p>
          <a:p>
            <a:pPr lvl="3"/>
            <a:r>
              <a:rPr lang="en-CA"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3669031262"/>
      </p:ext>
    </p:extLst>
  </p:cSld>
  <p:clrMap bg1="dk1" tx1="lt1" bg2="dk2" tx2="lt2" accent1="accent1" accent2="accent2" accent3="accent3" accent4="accent4" accent5="accent5" accent6="accent6" hlink="hlink" folHlink="folHlink"/>
  <p:sldLayoutIdLst>
    <p:sldLayoutId id="2147483944" r:id="rId1"/>
    <p:sldLayoutId id="2147483945" r:id="rId2"/>
    <p:sldLayoutId id="2147483904" r:id="rId3"/>
    <p:sldLayoutId id="2147483905" r:id="rId4"/>
    <p:sldLayoutId id="2147483901" r:id="rId5"/>
    <p:sldLayoutId id="2147483692" r:id="rId6"/>
    <p:sldLayoutId id="2147483906" r:id="rId7"/>
    <p:sldLayoutId id="2147483907" r:id="rId8"/>
    <p:sldLayoutId id="2147483910" r:id="rId9"/>
    <p:sldLayoutId id="2147483908" r:id="rId10"/>
    <p:sldLayoutId id="2147483909" r:id="rId11"/>
    <p:sldLayoutId id="2147483912" r:id="rId12"/>
    <p:sldLayoutId id="2147483914" r:id="rId13"/>
    <p:sldLayoutId id="2147483915" r:id="rId14"/>
    <p:sldLayoutId id="2147483913" r:id="rId15"/>
    <p:sldLayoutId id="2147483917" r:id="rId16"/>
    <p:sldLayoutId id="2147483942" r:id="rId17"/>
    <p:sldLayoutId id="2147483919" r:id="rId18"/>
    <p:sldLayoutId id="2147483929" r:id="rId19"/>
    <p:sldLayoutId id="2147483920" r:id="rId20"/>
    <p:sldLayoutId id="2147483930" r:id="rId21"/>
    <p:sldLayoutId id="2147483928" r:id="rId22"/>
    <p:sldLayoutId id="2147483948" r:id="rId23"/>
    <p:sldLayoutId id="2147483927" r:id="rId24"/>
    <p:sldLayoutId id="2147483950" r:id="rId25"/>
    <p:sldLayoutId id="2147483921" r:id="rId26"/>
    <p:sldLayoutId id="2147483916" r:id="rId27"/>
    <p:sldLayoutId id="2147483922" r:id="rId28"/>
    <p:sldLayoutId id="2147483953" r:id="rId29"/>
    <p:sldLayoutId id="2147483956" r:id="rId30"/>
    <p:sldLayoutId id="2147483923" r:id="rId31"/>
    <p:sldLayoutId id="2147483924" r:id="rId32"/>
    <p:sldLayoutId id="2147483926" r:id="rId33"/>
    <p:sldLayoutId id="2147483925" r:id="rId34"/>
    <p:sldLayoutId id="2147483959" r:id="rId35"/>
    <p:sldLayoutId id="2147483937" r:id="rId36"/>
    <p:sldLayoutId id="2147483932" r:id="rId37"/>
    <p:sldLayoutId id="2147483934" r:id="rId38"/>
    <p:sldLayoutId id="2147483935" r:id="rId39"/>
    <p:sldLayoutId id="2147483936" r:id="rId40"/>
    <p:sldLayoutId id="2147483938" r:id="rId41"/>
    <p:sldLayoutId id="2147483939" r:id="rId42"/>
    <p:sldLayoutId id="2147483940" r:id="rId43"/>
    <p:sldLayoutId id="2147483943" r:id="rId44"/>
    <p:sldLayoutId id="2147483960" r:id="rId45"/>
    <p:sldLayoutId id="2147483941" r:id="rId46"/>
  </p:sldLayoutIdLst>
  <p:transition spd="med"/>
  <p:hf sldNum="0" hdr="0" ftr="0" dt="0"/>
  <p:txStyles>
    <p:title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userDrawn="1">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48523" y="1170432"/>
            <a:ext cx="19442675" cy="299923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048524" y="4572000"/>
            <a:ext cx="19442677" cy="804672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48526" y="12941408"/>
            <a:ext cx="4308847" cy="548640"/>
          </a:xfrm>
          <a:prstGeom prst="rect">
            <a:avLst/>
          </a:prstGeom>
        </p:spPr>
        <p:txBody>
          <a:bodyPr vert="horz" lIns="91440" tIns="45720" rIns="91440" bIns="45720" rtlCol="0" anchor="ctr"/>
          <a:lstStyle>
            <a:lvl1pPr algn="l">
              <a:defRPr sz="2000">
                <a:solidFill>
                  <a:schemeClr val="tx1">
                    <a:lumMod val="95000"/>
                    <a:lumOff val="5000"/>
                  </a:schemeClr>
                </a:solidFill>
                <a:latin typeface="+mj-lt"/>
              </a:defRPr>
            </a:lvl1pPr>
          </a:lstStyle>
          <a:p>
            <a:fld id="{E7EE424C-FCA3-4EDD-B274-8E055D649B7D}" type="datetime1">
              <a:rPr lang="en-US" smtClean="0"/>
              <a:t>2/17/25</a:t>
            </a:fld>
            <a:endParaRPr lang="en-US" dirty="0"/>
          </a:p>
        </p:txBody>
      </p:sp>
      <p:sp>
        <p:nvSpPr>
          <p:cNvPr id="5" name="Footer Placeholder 4"/>
          <p:cNvSpPr>
            <a:spLocks noGrp="1"/>
          </p:cNvSpPr>
          <p:nvPr>
            <p:ph type="ftr" sz="quarter" idx="3"/>
          </p:nvPr>
        </p:nvSpPr>
        <p:spPr>
          <a:xfrm>
            <a:off x="9687126" y="12941408"/>
            <a:ext cx="11804455" cy="548640"/>
          </a:xfrm>
          <a:prstGeom prst="rect">
            <a:avLst/>
          </a:prstGeom>
        </p:spPr>
        <p:txBody>
          <a:bodyPr vert="horz" lIns="91440" tIns="45720" rIns="91440" bIns="45720" rtlCol="0" anchor="ctr"/>
          <a:lstStyle>
            <a:lvl1pPr algn="r">
              <a:defRPr sz="2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21677489" y="12941408"/>
            <a:ext cx="1947588" cy="548640"/>
          </a:xfrm>
          <a:prstGeom prst="rect">
            <a:avLst/>
          </a:prstGeom>
        </p:spPr>
        <p:txBody>
          <a:bodyPr vert="horz" lIns="91440" tIns="45720" rIns="91440" bIns="45720" rtlCol="0" anchor="ctr"/>
          <a:lstStyle>
            <a:lvl1pPr algn="l">
              <a:defRPr sz="2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1524198" y="1652648"/>
            <a:ext cx="0" cy="1828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7239027"/>
      </p:ext>
    </p:extLst>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Lst>
  <p:hf sldNum="0" hdr="0" ftr="0" dt="0"/>
  <p:txStyles>
    <p:titleStyle>
      <a:lvl1pPr algn="l" defTabSz="1828800" rtl="0" eaLnBrk="1" latinLnBrk="0" hangingPunct="1">
        <a:lnSpc>
          <a:spcPct val="80000"/>
        </a:lnSpc>
        <a:spcBef>
          <a:spcPct val="0"/>
        </a:spcBef>
        <a:buNone/>
        <a:defRPr sz="10000" kern="1200" cap="all" spc="200" baseline="0">
          <a:solidFill>
            <a:schemeClr val="tx1">
              <a:lumMod val="95000"/>
              <a:lumOff val="5000"/>
            </a:schemeClr>
          </a:solidFill>
          <a:latin typeface="+mj-lt"/>
          <a:ea typeface="+mj-ea"/>
          <a:cs typeface="+mj-cs"/>
        </a:defRPr>
      </a:lvl1pPr>
    </p:titleStyle>
    <p:bodyStyle>
      <a:lvl1pPr marL="182880" indent="-182880" algn="l" defTabSz="1828800" rtl="0" eaLnBrk="1" latinLnBrk="0" hangingPunct="1">
        <a:lnSpc>
          <a:spcPct val="90000"/>
        </a:lnSpc>
        <a:spcBef>
          <a:spcPts val="2400"/>
        </a:spcBef>
        <a:spcAft>
          <a:spcPts val="400"/>
        </a:spcAft>
        <a:buClr>
          <a:schemeClr val="accent1"/>
        </a:buClr>
        <a:buSzPct val="100000"/>
        <a:buFont typeface="Tw Cen MT" panose="020B0602020104020603" pitchFamily="34" charset="0"/>
        <a:buChar char=" "/>
        <a:defRPr sz="4400" kern="1200">
          <a:solidFill>
            <a:schemeClr val="tx1"/>
          </a:solidFill>
          <a:latin typeface="+mn-lt"/>
          <a:ea typeface="+mn-ea"/>
          <a:cs typeface="+mn-cs"/>
        </a:defRPr>
      </a:lvl1pPr>
      <a:lvl2pPr marL="530352" indent="-274320" algn="l" defTabSz="1828800" rtl="0" eaLnBrk="1" latinLnBrk="0" hangingPunct="1">
        <a:lnSpc>
          <a:spcPct val="90000"/>
        </a:lnSpc>
        <a:spcBef>
          <a:spcPts val="400"/>
        </a:spcBef>
        <a:spcAft>
          <a:spcPts val="800"/>
        </a:spcAft>
        <a:buClr>
          <a:schemeClr val="accent1"/>
        </a:buClr>
        <a:buFont typeface="Wingdings 3" pitchFamily="18" charset="2"/>
        <a:buChar char=""/>
        <a:defRPr sz="3600" kern="1200">
          <a:solidFill>
            <a:schemeClr val="tx1"/>
          </a:solidFill>
          <a:latin typeface="+mn-lt"/>
          <a:ea typeface="+mn-ea"/>
          <a:cs typeface="+mn-cs"/>
        </a:defRPr>
      </a:lvl2pPr>
      <a:lvl3pPr marL="896112" indent="-274320" algn="l" defTabSz="1828800" rtl="0" eaLnBrk="1" latinLnBrk="0" hangingPunct="1">
        <a:lnSpc>
          <a:spcPct val="90000"/>
        </a:lnSpc>
        <a:spcBef>
          <a:spcPts val="400"/>
        </a:spcBef>
        <a:spcAft>
          <a:spcPts val="800"/>
        </a:spcAft>
        <a:buClr>
          <a:schemeClr val="accent1"/>
        </a:buClr>
        <a:buFont typeface="Wingdings 3" pitchFamily="18" charset="2"/>
        <a:buChar char=""/>
        <a:defRPr sz="2800" kern="1200">
          <a:solidFill>
            <a:schemeClr val="tx1"/>
          </a:solidFill>
          <a:latin typeface="+mn-lt"/>
          <a:ea typeface="+mn-ea"/>
          <a:cs typeface="+mn-cs"/>
        </a:defRPr>
      </a:lvl3pPr>
      <a:lvl4pPr marL="1188720" indent="-274320" algn="l" defTabSz="1828800" rtl="0" eaLnBrk="1" latinLnBrk="0" hangingPunct="1">
        <a:lnSpc>
          <a:spcPct val="90000"/>
        </a:lnSpc>
        <a:spcBef>
          <a:spcPts val="400"/>
        </a:spcBef>
        <a:spcAft>
          <a:spcPts val="800"/>
        </a:spcAft>
        <a:buClr>
          <a:schemeClr val="accent1"/>
        </a:buClr>
        <a:buFont typeface="Wingdings 3" pitchFamily="18" charset="2"/>
        <a:buChar char=""/>
        <a:defRPr sz="2800" kern="1200">
          <a:solidFill>
            <a:schemeClr val="tx1"/>
          </a:solidFill>
          <a:latin typeface="+mn-lt"/>
          <a:ea typeface="+mn-ea"/>
          <a:cs typeface="+mn-cs"/>
        </a:defRPr>
      </a:lvl4pPr>
      <a:lvl5pPr marL="1554480" indent="-274320" algn="l" defTabSz="1828800" rtl="0" eaLnBrk="1" latinLnBrk="0" hangingPunct="1">
        <a:lnSpc>
          <a:spcPct val="90000"/>
        </a:lnSpc>
        <a:spcBef>
          <a:spcPts val="400"/>
        </a:spcBef>
        <a:spcAft>
          <a:spcPts val="800"/>
        </a:spcAft>
        <a:buClr>
          <a:schemeClr val="accent1"/>
        </a:buClr>
        <a:buFont typeface="Wingdings 3" pitchFamily="18" charset="2"/>
        <a:buChar char=""/>
        <a:defRPr sz="2800" kern="1200">
          <a:solidFill>
            <a:schemeClr val="tx1"/>
          </a:solidFill>
          <a:latin typeface="+mn-lt"/>
          <a:ea typeface="+mn-ea"/>
          <a:cs typeface="+mn-cs"/>
        </a:defRPr>
      </a:lvl5pPr>
      <a:lvl6pPr marL="1828800" indent="-274320" algn="l" defTabSz="1828800" rtl="0" eaLnBrk="1" latinLnBrk="0" hangingPunct="1">
        <a:lnSpc>
          <a:spcPct val="90000"/>
        </a:lnSpc>
        <a:spcBef>
          <a:spcPts val="400"/>
        </a:spcBef>
        <a:spcAft>
          <a:spcPts val="800"/>
        </a:spcAft>
        <a:buClr>
          <a:schemeClr val="accent1"/>
        </a:buClr>
        <a:buFont typeface="Wingdings 3" pitchFamily="18" charset="2"/>
        <a:buChar char=""/>
        <a:defRPr sz="2800" kern="1200">
          <a:solidFill>
            <a:schemeClr val="tx1"/>
          </a:solidFill>
          <a:latin typeface="+mn-lt"/>
          <a:ea typeface="+mn-ea"/>
          <a:cs typeface="+mn-cs"/>
        </a:defRPr>
      </a:lvl6pPr>
      <a:lvl7pPr marL="2121408" indent="-274320" algn="l" defTabSz="1828800" rtl="0" eaLnBrk="1" latinLnBrk="0" hangingPunct="1">
        <a:lnSpc>
          <a:spcPct val="90000"/>
        </a:lnSpc>
        <a:spcBef>
          <a:spcPts val="400"/>
        </a:spcBef>
        <a:spcAft>
          <a:spcPts val="800"/>
        </a:spcAft>
        <a:buClr>
          <a:schemeClr val="accent1"/>
        </a:buClr>
        <a:buFont typeface="Wingdings 3" pitchFamily="18" charset="2"/>
        <a:buChar char=""/>
        <a:defRPr sz="2800" kern="1200">
          <a:solidFill>
            <a:schemeClr val="tx1"/>
          </a:solidFill>
          <a:latin typeface="+mn-lt"/>
          <a:ea typeface="+mn-ea"/>
          <a:cs typeface="+mn-cs"/>
        </a:defRPr>
      </a:lvl7pPr>
      <a:lvl8pPr marL="2432304" indent="-274320" algn="l" defTabSz="1828800" rtl="0" eaLnBrk="1" latinLnBrk="0" hangingPunct="1">
        <a:lnSpc>
          <a:spcPct val="90000"/>
        </a:lnSpc>
        <a:spcBef>
          <a:spcPts val="400"/>
        </a:spcBef>
        <a:spcAft>
          <a:spcPts val="800"/>
        </a:spcAft>
        <a:buClr>
          <a:schemeClr val="accent1"/>
        </a:buClr>
        <a:buFont typeface="Wingdings 3" pitchFamily="18" charset="2"/>
        <a:buChar char=""/>
        <a:defRPr sz="2800" kern="1200">
          <a:solidFill>
            <a:schemeClr val="tx1"/>
          </a:solidFill>
          <a:latin typeface="+mn-lt"/>
          <a:ea typeface="+mn-ea"/>
          <a:cs typeface="+mn-cs"/>
        </a:defRPr>
      </a:lvl8pPr>
      <a:lvl9pPr marL="2724912" indent="-274320" algn="l" defTabSz="1828800" rtl="0" eaLnBrk="1" latinLnBrk="0" hangingPunct="1">
        <a:lnSpc>
          <a:spcPct val="90000"/>
        </a:lnSpc>
        <a:spcBef>
          <a:spcPts val="400"/>
        </a:spcBef>
        <a:spcAft>
          <a:spcPts val="800"/>
        </a:spcAft>
        <a:buClr>
          <a:schemeClr val="accent1"/>
        </a:buClr>
        <a:buFont typeface="Wingdings 3" pitchFamily="18" charset="2"/>
        <a:buChar char=""/>
        <a:defRPr sz="28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linkedin.com/in/sahith-r-shetty-1bb831185/" TargetMode="External"/><Relationship Id="rId2" Type="http://schemas.openxmlformats.org/officeDocument/2006/relationships/image" Target="../media/image3.jpg"/><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9.xml"/><Relationship Id="rId5" Type="http://schemas.openxmlformats.org/officeDocument/2006/relationships/image" Target="../media/image10.sv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44.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4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5" y="1"/>
            <a:ext cx="24377452" cy="13717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latin typeface="Tw Cen MT" panose="020B0602020104020603"/>
            </a:endParaRPr>
          </a:p>
        </p:txBody>
      </p:sp>
      <p:pic>
        <p:nvPicPr>
          <p:cNvPr id="5" name="Picture 4">
            <a:extLst>
              <a:ext uri="{FF2B5EF4-FFF2-40B4-BE49-F238E27FC236}">
                <a16:creationId xmlns:a16="http://schemas.microsoft.com/office/drawing/2014/main" id="{230BD1B1-AA22-48F1-B3ED-579CD284605D}"/>
              </a:ext>
              <a:ext uri="{C183D7F6-B498-43B3-948B-1728B52AA6E4}">
                <adec:decorative xmlns:adec="http://schemas.microsoft.com/office/drawing/2017/decorative" val="1"/>
              </a:ext>
            </a:extLst>
          </p:cNvPr>
          <p:cNvPicPr>
            <a:picLocks noChangeAspect="1"/>
          </p:cNvPicPr>
          <p:nvPr/>
        </p:nvPicPr>
        <p:blipFill rotWithShape="1">
          <a:blip r:embed="rId2"/>
          <a:srcRect r="52444" b="-1"/>
          <a:stretch/>
        </p:blipFill>
        <p:spPr>
          <a:xfrm>
            <a:off x="1627" y="1950"/>
            <a:ext cx="24383960" cy="13716000"/>
          </a:xfrm>
          <a:prstGeom prst="rect">
            <a:avLst/>
          </a:prstGeom>
        </p:spPr>
      </p:pic>
      <p:sp>
        <p:nvSpPr>
          <p:cNvPr id="21" name="Rectangle 20">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95160" y="6129862"/>
            <a:ext cx="16590430" cy="4977136"/>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dirty="0">
              <a:solidFill>
                <a:prstClr val="white"/>
              </a:solidFill>
              <a:latin typeface="Tw Cen MT" panose="020B0602020104020603"/>
            </a:endParaRPr>
          </a:p>
        </p:txBody>
      </p:sp>
      <p:sp>
        <p:nvSpPr>
          <p:cNvPr id="2" name="Title 1">
            <a:extLst>
              <a:ext uri="{FF2B5EF4-FFF2-40B4-BE49-F238E27FC236}">
                <a16:creationId xmlns:a16="http://schemas.microsoft.com/office/drawing/2014/main" id="{DE3D84FB-5D02-47D2-98FD-4F01A02E2AEA}"/>
              </a:ext>
            </a:extLst>
          </p:cNvPr>
          <p:cNvSpPr>
            <a:spLocks noGrp="1"/>
          </p:cNvSpPr>
          <p:nvPr>
            <p:ph type="ctrTitle"/>
          </p:nvPr>
        </p:nvSpPr>
        <p:spPr>
          <a:xfrm>
            <a:off x="8620286" y="6858000"/>
            <a:ext cx="15003302" cy="2181876"/>
          </a:xfrm>
        </p:spPr>
        <p:txBody>
          <a:bodyPr anchor="b">
            <a:normAutofit/>
          </a:bodyPr>
          <a:lstStyle/>
          <a:p>
            <a:pPr algn="l"/>
            <a:r>
              <a:rPr lang="en-US" dirty="0">
                <a:solidFill>
                  <a:srgbClr val="FFFFFF"/>
                </a:solidFill>
              </a:rPr>
              <a:t>Introduction to LLM</a:t>
            </a:r>
          </a:p>
        </p:txBody>
      </p:sp>
      <p:sp>
        <p:nvSpPr>
          <p:cNvPr id="3" name="Subtitle 2">
            <a:extLst>
              <a:ext uri="{FF2B5EF4-FFF2-40B4-BE49-F238E27FC236}">
                <a16:creationId xmlns:a16="http://schemas.microsoft.com/office/drawing/2014/main" id="{E9F6641D-ADF3-40BD-9BA3-E740E77C8826}"/>
              </a:ext>
            </a:extLst>
          </p:cNvPr>
          <p:cNvSpPr>
            <a:spLocks noGrp="1"/>
          </p:cNvSpPr>
          <p:nvPr>
            <p:ph type="subTitle" idx="1"/>
          </p:nvPr>
        </p:nvSpPr>
        <p:spPr>
          <a:xfrm>
            <a:off x="8620285" y="9558626"/>
            <a:ext cx="15003300" cy="1548372"/>
          </a:xfrm>
        </p:spPr>
        <p:txBody>
          <a:bodyPr anchor="t">
            <a:normAutofit fontScale="92500" lnSpcReduction="10000"/>
          </a:bodyPr>
          <a:lstStyle/>
          <a:p>
            <a:r>
              <a:rPr lang="en-US" dirty="0">
                <a:solidFill>
                  <a:srgbClr val="FFFFFF"/>
                </a:solidFill>
              </a:rPr>
              <a:t>Sahith R Shetty</a:t>
            </a:r>
            <a:br>
              <a:rPr lang="en-US" dirty="0">
                <a:solidFill>
                  <a:srgbClr val="FFFFFF"/>
                </a:solidFill>
              </a:rPr>
            </a:br>
            <a:r>
              <a:rPr lang="en-US" dirty="0">
                <a:solidFill>
                  <a:srgbClr val="FFFFFF"/>
                </a:solidFill>
              </a:rPr>
              <a:t>Platform Engineer – Automation and AIOps</a:t>
            </a:r>
            <a:br>
              <a:rPr lang="en-US" dirty="0">
                <a:solidFill>
                  <a:srgbClr val="FFFFFF"/>
                </a:solidFill>
              </a:rPr>
            </a:br>
            <a:r>
              <a:rPr lang="en-US" dirty="0">
                <a:solidFill>
                  <a:srgbClr val="FFFFFF"/>
                </a:solidFill>
                <a:hlinkClick r:id="rId3"/>
              </a:rPr>
              <a:t>https://www.linkedin.com/in/sahith-r-shetty-1bb831185/</a:t>
            </a:r>
            <a:endParaRPr lang="en-US" dirty="0">
              <a:solidFill>
                <a:srgbClr val="FFFFFF"/>
              </a:solidFill>
            </a:endParaRPr>
          </a:p>
        </p:txBody>
      </p:sp>
      <p:cxnSp>
        <p:nvCxnSpPr>
          <p:cNvPr id="23" name="Straight Connector 22">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20286" y="9332960"/>
            <a:ext cx="13664998" cy="0"/>
          </a:xfrm>
          <a:prstGeom prst="line">
            <a:avLst/>
          </a:prstGeom>
          <a:ln w="22225">
            <a:solidFill>
              <a:srgbClr val="4AC4E3"/>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06257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a:extLst>
              <a:ext uri="{FF2B5EF4-FFF2-40B4-BE49-F238E27FC236}">
                <a16:creationId xmlns:a16="http://schemas.microsoft.com/office/drawing/2014/main" id="{2DCD77B8-0A2F-C01F-28E5-FF4CFF8815F9}"/>
              </a:ext>
            </a:extLst>
          </p:cNvPr>
          <p:cNvSpPr>
            <a:spLocks noGrp="1"/>
          </p:cNvSpPr>
          <p:nvPr>
            <p:ph type="title"/>
          </p:nvPr>
        </p:nvSpPr>
        <p:spPr>
          <a:xfrm>
            <a:off x="576072" y="576072"/>
            <a:ext cx="9641352" cy="2150232"/>
          </a:xfrm>
        </p:spPr>
        <p:txBody>
          <a:bodyPr/>
          <a:lstStyle/>
          <a:p>
            <a:r>
              <a:rPr lang="en-US" dirty="0"/>
              <a:t>The story of AI is a story of data representations</a:t>
            </a:r>
          </a:p>
        </p:txBody>
      </p:sp>
      <p:sp>
        <p:nvSpPr>
          <p:cNvPr id="26" name="Text Placeholder 5">
            <a:extLst>
              <a:ext uri="{FF2B5EF4-FFF2-40B4-BE49-F238E27FC236}">
                <a16:creationId xmlns:a16="http://schemas.microsoft.com/office/drawing/2014/main" id="{7C204874-3C0A-9FDD-297F-F378CF2D3354}"/>
              </a:ext>
            </a:extLst>
          </p:cNvPr>
          <p:cNvSpPr txBox="1">
            <a:spLocks/>
          </p:cNvSpPr>
          <p:nvPr/>
        </p:nvSpPr>
        <p:spPr>
          <a:xfrm>
            <a:off x="1156104" y="10029328"/>
            <a:ext cx="4951413" cy="2328024"/>
          </a:xfrm>
          <a:prstGeom prst="rect">
            <a:avLst/>
          </a:prstGeom>
        </p:spPr>
        <p:txBody>
          <a:bodyPr vert="horz" lIns="243840" tIns="243840" rIns="243840" bIns="243840" rtlCol="0">
            <a:noAutofit/>
          </a:bodyPr>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b="1" kern="1200" dirty="0">
                <a:latin typeface="+mn-lt"/>
              </a:rPr>
              <a:t>Expert systems</a:t>
            </a:r>
          </a:p>
          <a:p>
            <a:pPr marL="457200" indent="-457200">
              <a:spcBef>
                <a:spcPts val="800"/>
              </a:spcBef>
              <a:buFont typeface="Arial" panose="020B0604020202020204" pitchFamily="34" charset="0"/>
              <a:buChar char="•"/>
            </a:pPr>
            <a:r>
              <a:rPr lang="en-US" sz="2800" kern="0" dirty="0">
                <a:latin typeface="+mn-lt"/>
              </a:rPr>
              <a:t>Rule engines</a:t>
            </a:r>
          </a:p>
          <a:p>
            <a:endParaRPr lang="en-US" kern="0" dirty="0">
              <a:latin typeface="+mn-lt"/>
            </a:endParaRPr>
          </a:p>
          <a:p>
            <a:endParaRPr lang="en-US" kern="0" dirty="0">
              <a:latin typeface="+mn-lt"/>
            </a:endParaRPr>
          </a:p>
        </p:txBody>
      </p:sp>
      <p:sp>
        <p:nvSpPr>
          <p:cNvPr id="27" name="Text Placeholder 6">
            <a:extLst>
              <a:ext uri="{FF2B5EF4-FFF2-40B4-BE49-F238E27FC236}">
                <a16:creationId xmlns:a16="http://schemas.microsoft.com/office/drawing/2014/main" id="{3437D345-605D-CD72-55AD-B91D69BAFD7A}"/>
              </a:ext>
            </a:extLst>
          </p:cNvPr>
          <p:cNvSpPr txBox="1">
            <a:spLocks/>
          </p:cNvSpPr>
          <p:nvPr/>
        </p:nvSpPr>
        <p:spPr>
          <a:xfrm>
            <a:off x="6964763" y="10029328"/>
            <a:ext cx="4901184" cy="3110600"/>
          </a:xfrm>
          <a:prstGeom prst="rect">
            <a:avLst/>
          </a:prstGeom>
        </p:spPr>
        <p:txBody>
          <a:bodyPr lIns="243840" tIns="243840" rIns="243840" bIns="243840"/>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defTabSz="2438340">
              <a:spcBef>
                <a:spcPts val="0"/>
              </a:spcBef>
            </a:pPr>
            <a:r>
              <a:rPr lang="en-US" sz="3600" b="1" kern="0" dirty="0">
                <a:solidFill>
                  <a:srgbClr val="000000"/>
                </a:solidFill>
                <a:latin typeface="+mn-lt"/>
              </a:rPr>
              <a:t>Machine learning</a:t>
            </a:r>
          </a:p>
          <a:p>
            <a:pPr marL="457200" indent="-457200" defTabSz="2438340">
              <a:spcBef>
                <a:spcPts val="800"/>
              </a:spcBef>
              <a:buFont typeface="Arial" panose="020B0604020202020204" pitchFamily="34" charset="0"/>
              <a:buChar char="•"/>
            </a:pPr>
            <a:r>
              <a:rPr lang="en-US" sz="2800" kern="0" dirty="0">
                <a:solidFill>
                  <a:srgbClr val="000000"/>
                </a:solidFill>
                <a:latin typeface="+mn-lt"/>
              </a:rPr>
              <a:t>ML algorithms</a:t>
            </a:r>
          </a:p>
          <a:p>
            <a:pPr marL="457200" indent="-457200" defTabSz="2438340">
              <a:spcBef>
                <a:spcPts val="800"/>
              </a:spcBef>
              <a:buFont typeface="Arial" panose="020B0604020202020204" pitchFamily="34" charset="0"/>
              <a:buChar char="•"/>
            </a:pPr>
            <a:r>
              <a:rPr lang="en-US" sz="2800" kern="0" dirty="0">
                <a:solidFill>
                  <a:srgbClr val="000000"/>
                </a:solidFill>
                <a:latin typeface="+mn-lt"/>
              </a:rPr>
              <a:t>Task-specific </a:t>
            </a:r>
            <a:br>
              <a:rPr lang="en-US" sz="2800" kern="0" dirty="0">
                <a:solidFill>
                  <a:srgbClr val="000000"/>
                </a:solidFill>
                <a:latin typeface="+mn-lt"/>
              </a:rPr>
            </a:br>
            <a:r>
              <a:rPr lang="en-US" sz="2800" kern="0" dirty="0">
                <a:solidFill>
                  <a:srgbClr val="000000"/>
                </a:solidFill>
                <a:latin typeface="+mn-lt"/>
              </a:rPr>
              <a:t>decision boundaries</a:t>
            </a:r>
          </a:p>
          <a:p>
            <a:pPr defTabSz="2438340">
              <a:spcBef>
                <a:spcPts val="0"/>
              </a:spcBef>
            </a:pPr>
            <a:endParaRPr lang="en-US" sz="3734" b="1" kern="0" dirty="0">
              <a:solidFill>
                <a:srgbClr val="000000"/>
              </a:solidFill>
              <a:latin typeface="IBM Plex Sans" panose="020B0503050203000203" pitchFamily="34" charset="0"/>
            </a:endParaRPr>
          </a:p>
          <a:p>
            <a:pPr defTabSz="2438340">
              <a:spcBef>
                <a:spcPts val="0"/>
              </a:spcBef>
            </a:pPr>
            <a:endParaRPr lang="en-US" sz="3734" kern="0" dirty="0">
              <a:solidFill>
                <a:srgbClr val="000000"/>
              </a:solidFill>
            </a:endParaRPr>
          </a:p>
          <a:p>
            <a:pPr defTabSz="2438340">
              <a:spcBef>
                <a:spcPts val="0"/>
              </a:spcBef>
            </a:pPr>
            <a:endParaRPr lang="en-US" sz="3734" kern="0" dirty="0">
              <a:solidFill>
                <a:srgbClr val="000000"/>
              </a:solidFill>
            </a:endParaRPr>
          </a:p>
        </p:txBody>
      </p:sp>
      <p:sp>
        <p:nvSpPr>
          <p:cNvPr id="28" name="Text Placeholder 7">
            <a:extLst>
              <a:ext uri="{FF2B5EF4-FFF2-40B4-BE49-F238E27FC236}">
                <a16:creationId xmlns:a16="http://schemas.microsoft.com/office/drawing/2014/main" id="{6867AFD0-9F36-3328-7E6B-1F93319213C6}"/>
              </a:ext>
            </a:extLst>
          </p:cNvPr>
          <p:cNvSpPr txBox="1">
            <a:spLocks/>
          </p:cNvSpPr>
          <p:nvPr/>
        </p:nvSpPr>
        <p:spPr>
          <a:xfrm>
            <a:off x="13008343" y="10029328"/>
            <a:ext cx="4767288" cy="3094388"/>
          </a:xfrm>
          <a:prstGeom prst="rect">
            <a:avLst/>
          </a:prstGeom>
        </p:spPr>
        <p:txBody>
          <a:bodyPr lIns="243840" tIns="243840" rIns="243840" bIns="243840"/>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defTabSz="2438340">
              <a:spcBef>
                <a:spcPts val="0"/>
              </a:spcBef>
            </a:pPr>
            <a:r>
              <a:rPr lang="en-US" sz="3600" b="1" dirty="0">
                <a:solidFill>
                  <a:srgbClr val="000000"/>
                </a:solidFill>
                <a:latin typeface="+mn-lt"/>
              </a:rPr>
              <a:t>Deep learning</a:t>
            </a:r>
          </a:p>
          <a:p>
            <a:pPr marL="457200" indent="-457200" defTabSz="2438340">
              <a:spcBef>
                <a:spcPts val="800"/>
              </a:spcBef>
              <a:buFont typeface="Arial" panose="020B0604020202020204" pitchFamily="34" charset="0"/>
              <a:buChar char="•"/>
            </a:pPr>
            <a:r>
              <a:rPr lang="en-US" sz="2800" kern="0" dirty="0">
                <a:solidFill>
                  <a:srgbClr val="000000"/>
                </a:solidFill>
                <a:latin typeface="+mn-lt"/>
              </a:rPr>
              <a:t>Network architectures</a:t>
            </a:r>
          </a:p>
          <a:p>
            <a:pPr marL="457200" indent="-457200" defTabSz="2438340">
              <a:spcBef>
                <a:spcPts val="800"/>
              </a:spcBef>
              <a:buFont typeface="Arial" panose="020B0604020202020204" pitchFamily="34" charset="0"/>
              <a:buChar char="•"/>
            </a:pPr>
            <a:r>
              <a:rPr lang="en-US" sz="2800" kern="0" dirty="0">
                <a:solidFill>
                  <a:srgbClr val="000000"/>
                </a:solidFill>
                <a:latin typeface="+mn-lt"/>
              </a:rPr>
              <a:t>Task-specific decision boundaries + feature representations</a:t>
            </a:r>
          </a:p>
          <a:p>
            <a:pPr defTabSz="2438340">
              <a:spcBef>
                <a:spcPts val="0"/>
              </a:spcBef>
            </a:pPr>
            <a:endParaRPr lang="en-US" sz="3734" b="1" dirty="0">
              <a:solidFill>
                <a:srgbClr val="000000"/>
              </a:solidFill>
              <a:latin typeface="IBM Plex Sans" panose="020B0503050203000203" pitchFamily="34" charset="0"/>
            </a:endParaRPr>
          </a:p>
          <a:p>
            <a:pPr defTabSz="2438340">
              <a:spcBef>
                <a:spcPts val="0"/>
              </a:spcBef>
            </a:pPr>
            <a:endParaRPr lang="en-US" sz="3734" kern="0" dirty="0">
              <a:solidFill>
                <a:srgbClr val="000000"/>
              </a:solidFill>
            </a:endParaRPr>
          </a:p>
          <a:p>
            <a:pPr defTabSz="2438340">
              <a:spcBef>
                <a:spcPts val="0"/>
              </a:spcBef>
            </a:pPr>
            <a:endParaRPr lang="en-US" sz="3734" kern="0" dirty="0">
              <a:solidFill>
                <a:srgbClr val="000000"/>
              </a:solidFill>
            </a:endParaRPr>
          </a:p>
        </p:txBody>
      </p:sp>
      <p:sp>
        <p:nvSpPr>
          <p:cNvPr id="29" name="Rectangle 28">
            <a:extLst>
              <a:ext uri="{FF2B5EF4-FFF2-40B4-BE49-F238E27FC236}">
                <a16:creationId xmlns:a16="http://schemas.microsoft.com/office/drawing/2014/main" id="{BD8B5349-21AA-F6AE-FE55-BFB524E1FBE2}"/>
              </a:ext>
            </a:extLst>
          </p:cNvPr>
          <p:cNvSpPr/>
          <p:nvPr/>
        </p:nvSpPr>
        <p:spPr bwMode="auto">
          <a:xfrm>
            <a:off x="12695014" y="6502039"/>
            <a:ext cx="4896658" cy="2972358"/>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defTabSz="1829242">
              <a:defRPr/>
            </a:pPr>
            <a:endParaRPr lang="en-US" sz="2800">
              <a:solidFill>
                <a:srgbClr val="000000"/>
              </a:solidFill>
              <a:latin typeface="IBM Plex Sans" charset="0"/>
              <a:ea typeface="IBM Plex Sans" charset="0"/>
              <a:cs typeface="IBM Plex Sans" charset="0"/>
            </a:endParaRPr>
          </a:p>
        </p:txBody>
      </p:sp>
      <p:pic>
        <p:nvPicPr>
          <p:cNvPr id="30" name="Picture 29">
            <a:extLst>
              <a:ext uri="{FF2B5EF4-FFF2-40B4-BE49-F238E27FC236}">
                <a16:creationId xmlns:a16="http://schemas.microsoft.com/office/drawing/2014/main" id="{71E345F1-3E0E-D665-FE9C-02D4DD0B53BF}"/>
              </a:ext>
            </a:extLst>
          </p:cNvPr>
          <p:cNvPicPr>
            <a:picLocks/>
          </p:cNvPicPr>
          <p:nvPr/>
        </p:nvPicPr>
        <p:blipFill>
          <a:blip r:embed="rId3"/>
          <a:stretch>
            <a:fillRect/>
          </a:stretch>
        </p:blipFill>
        <p:spPr>
          <a:xfrm>
            <a:off x="13179287" y="6524719"/>
            <a:ext cx="3756991" cy="2830267"/>
          </a:xfrm>
          <a:prstGeom prst="rect">
            <a:avLst/>
          </a:prstGeom>
        </p:spPr>
      </p:pic>
      <p:sp>
        <p:nvSpPr>
          <p:cNvPr id="31" name="Rectangle 30">
            <a:extLst>
              <a:ext uri="{FF2B5EF4-FFF2-40B4-BE49-F238E27FC236}">
                <a16:creationId xmlns:a16="http://schemas.microsoft.com/office/drawing/2014/main" id="{C9928D1A-05FB-8C0D-4CD7-F66A54C60934}"/>
              </a:ext>
            </a:extLst>
          </p:cNvPr>
          <p:cNvSpPr/>
          <p:nvPr/>
        </p:nvSpPr>
        <p:spPr bwMode="auto">
          <a:xfrm>
            <a:off x="6777744" y="6488689"/>
            <a:ext cx="4896658" cy="2972358"/>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defTabSz="1829242">
              <a:defRPr/>
            </a:pPr>
            <a:endParaRPr lang="en-US" sz="2800">
              <a:solidFill>
                <a:srgbClr val="000000"/>
              </a:solidFill>
              <a:latin typeface="IBM Plex Sans" charset="0"/>
              <a:ea typeface="IBM Plex Sans" charset="0"/>
              <a:cs typeface="IBM Plex Sans" charset="0"/>
            </a:endParaRPr>
          </a:p>
        </p:txBody>
      </p:sp>
      <p:sp>
        <p:nvSpPr>
          <p:cNvPr id="32" name="Rectangle 31">
            <a:extLst>
              <a:ext uri="{FF2B5EF4-FFF2-40B4-BE49-F238E27FC236}">
                <a16:creationId xmlns:a16="http://schemas.microsoft.com/office/drawing/2014/main" id="{4B83EA02-CE7B-28AE-03F3-1D1956457C3A}"/>
              </a:ext>
            </a:extLst>
          </p:cNvPr>
          <p:cNvSpPr/>
          <p:nvPr/>
        </p:nvSpPr>
        <p:spPr bwMode="auto">
          <a:xfrm>
            <a:off x="879918" y="6440395"/>
            <a:ext cx="4896658" cy="2972358"/>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defTabSz="1829242">
              <a:defRPr/>
            </a:pPr>
            <a:endParaRPr lang="en-US" sz="2800">
              <a:solidFill>
                <a:srgbClr val="000000"/>
              </a:solidFill>
              <a:latin typeface="IBM Plex Sans" charset="0"/>
              <a:ea typeface="IBM Plex Sans" charset="0"/>
              <a:cs typeface="IBM Plex Sans" charset="0"/>
            </a:endParaRPr>
          </a:p>
        </p:txBody>
      </p:sp>
      <p:pic>
        <p:nvPicPr>
          <p:cNvPr id="33" name="Picture 32">
            <a:extLst>
              <a:ext uri="{FF2B5EF4-FFF2-40B4-BE49-F238E27FC236}">
                <a16:creationId xmlns:a16="http://schemas.microsoft.com/office/drawing/2014/main" id="{6CE76763-D7E8-811F-E721-40499BEC304E}"/>
              </a:ext>
            </a:extLst>
          </p:cNvPr>
          <p:cNvPicPr>
            <a:picLocks noChangeAspect="1"/>
          </p:cNvPicPr>
          <p:nvPr/>
        </p:nvPicPr>
        <p:blipFill>
          <a:blip r:embed="rId4"/>
          <a:stretch>
            <a:fillRect/>
          </a:stretch>
        </p:blipFill>
        <p:spPr>
          <a:xfrm>
            <a:off x="7429940" y="6459727"/>
            <a:ext cx="3503103" cy="2982995"/>
          </a:xfrm>
          <a:prstGeom prst="rect">
            <a:avLst/>
          </a:prstGeom>
        </p:spPr>
      </p:pic>
      <p:pic>
        <p:nvPicPr>
          <p:cNvPr id="34" name="Picture 33">
            <a:extLst>
              <a:ext uri="{FF2B5EF4-FFF2-40B4-BE49-F238E27FC236}">
                <a16:creationId xmlns:a16="http://schemas.microsoft.com/office/drawing/2014/main" id="{ED699F65-6418-C18C-E325-F5CB5C835379}"/>
              </a:ext>
            </a:extLst>
          </p:cNvPr>
          <p:cNvPicPr>
            <a:picLocks noChangeAspect="1"/>
          </p:cNvPicPr>
          <p:nvPr/>
        </p:nvPicPr>
        <p:blipFill>
          <a:blip r:embed="rId5"/>
          <a:stretch>
            <a:fillRect/>
          </a:stretch>
        </p:blipFill>
        <p:spPr>
          <a:xfrm>
            <a:off x="1189933" y="6224716"/>
            <a:ext cx="3934447" cy="3248621"/>
          </a:xfrm>
          <a:prstGeom prst="rect">
            <a:avLst/>
          </a:prstGeom>
        </p:spPr>
      </p:pic>
      <p:sp>
        <p:nvSpPr>
          <p:cNvPr id="35" name="Text Placeholder 5">
            <a:extLst>
              <a:ext uri="{FF2B5EF4-FFF2-40B4-BE49-F238E27FC236}">
                <a16:creationId xmlns:a16="http://schemas.microsoft.com/office/drawing/2014/main" id="{92194CE9-29E4-031E-FA97-5AB2672B1607}"/>
              </a:ext>
            </a:extLst>
          </p:cNvPr>
          <p:cNvSpPr txBox="1">
            <a:spLocks/>
          </p:cNvSpPr>
          <p:nvPr/>
        </p:nvSpPr>
        <p:spPr>
          <a:xfrm>
            <a:off x="915123" y="10029328"/>
            <a:ext cx="4901184" cy="1157778"/>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IBM Plex Sans" pitchFamily="2" charset="2"/>
              <a:buNone/>
              <a:defRPr sz="12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2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2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2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2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2438340">
              <a:spcBef>
                <a:spcPts val="0"/>
              </a:spcBef>
              <a:defRPr/>
            </a:pPr>
            <a:endParaRPr lang="en-US" sz="2666" kern="0">
              <a:solidFill>
                <a:srgbClr val="A8A8A8"/>
              </a:solidFill>
            </a:endParaRPr>
          </a:p>
        </p:txBody>
      </p:sp>
      <p:sp>
        <p:nvSpPr>
          <p:cNvPr id="36" name="Text Placeholder 6">
            <a:extLst>
              <a:ext uri="{FF2B5EF4-FFF2-40B4-BE49-F238E27FC236}">
                <a16:creationId xmlns:a16="http://schemas.microsoft.com/office/drawing/2014/main" id="{D4AAC569-0960-894B-37A3-75723AE8DE9F}"/>
              </a:ext>
            </a:extLst>
          </p:cNvPr>
          <p:cNvSpPr txBox="1">
            <a:spLocks/>
          </p:cNvSpPr>
          <p:nvPr/>
        </p:nvSpPr>
        <p:spPr>
          <a:xfrm>
            <a:off x="6803937" y="10029328"/>
            <a:ext cx="4901184" cy="1157778"/>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IBM Plex Sans" pitchFamily="2" charset="2"/>
              <a:buNone/>
              <a:defRPr sz="12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2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2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2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2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2438340">
              <a:spcBef>
                <a:spcPts val="0"/>
              </a:spcBef>
              <a:defRPr/>
            </a:pPr>
            <a:endParaRPr lang="en-US" sz="2666" kern="0">
              <a:solidFill>
                <a:srgbClr val="A8A8A8"/>
              </a:solidFill>
            </a:endParaRPr>
          </a:p>
        </p:txBody>
      </p:sp>
      <p:sp>
        <p:nvSpPr>
          <p:cNvPr id="37" name="Text Placeholder 7">
            <a:extLst>
              <a:ext uri="{FF2B5EF4-FFF2-40B4-BE49-F238E27FC236}">
                <a16:creationId xmlns:a16="http://schemas.microsoft.com/office/drawing/2014/main" id="{1C67552B-A8F4-67D5-DE99-DBADC8171208}"/>
              </a:ext>
            </a:extLst>
          </p:cNvPr>
          <p:cNvSpPr txBox="1">
            <a:spLocks/>
          </p:cNvSpPr>
          <p:nvPr/>
        </p:nvSpPr>
        <p:spPr>
          <a:xfrm>
            <a:off x="12717133" y="10232528"/>
            <a:ext cx="4901184" cy="1157778"/>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IBM Plex Sans" pitchFamily="2" charset="2"/>
              <a:buNone/>
              <a:defRPr sz="12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2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2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2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2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2438340">
              <a:spcBef>
                <a:spcPts val="0"/>
              </a:spcBef>
              <a:defRPr/>
            </a:pPr>
            <a:endParaRPr lang="en-US" sz="2666" kern="0">
              <a:solidFill>
                <a:srgbClr val="A8A8A8"/>
              </a:solidFill>
            </a:endParaRPr>
          </a:p>
          <a:p>
            <a:pPr defTabSz="2438340">
              <a:spcBef>
                <a:spcPts val="0"/>
              </a:spcBef>
              <a:defRPr/>
            </a:pPr>
            <a:endParaRPr lang="en-US" sz="2666" kern="0">
              <a:solidFill>
                <a:srgbClr val="A8A8A8"/>
              </a:solidFill>
            </a:endParaRPr>
          </a:p>
        </p:txBody>
      </p:sp>
      <p:cxnSp>
        <p:nvCxnSpPr>
          <p:cNvPr id="38" name="Straight Arrow Connector 37">
            <a:extLst>
              <a:ext uri="{FF2B5EF4-FFF2-40B4-BE49-F238E27FC236}">
                <a16:creationId xmlns:a16="http://schemas.microsoft.com/office/drawing/2014/main" id="{794B33D0-B9BA-F488-C04D-2E2BE5FDBD5B}"/>
              </a:ext>
            </a:extLst>
          </p:cNvPr>
          <p:cNvCxnSpPr>
            <a:cxnSpLocks/>
          </p:cNvCxnSpPr>
          <p:nvPr/>
        </p:nvCxnSpPr>
        <p:spPr bwMode="auto">
          <a:xfrm>
            <a:off x="1224798" y="9751862"/>
            <a:ext cx="21902262" cy="0"/>
          </a:xfrm>
          <a:prstGeom prst="straightConnector1">
            <a:avLst/>
          </a:prstGeom>
          <a:ln w="28575">
            <a:solidFill>
              <a:schemeClr val="tx1"/>
            </a:solidFill>
            <a:headEnd type="none" w="med" len="med"/>
            <a:tailEnd type="arrow" w="med" len="sm"/>
          </a:ln>
          <a:effectLst/>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1F604BB3-634D-1A97-C003-8271CDCBABB3}"/>
              </a:ext>
            </a:extLst>
          </p:cNvPr>
          <p:cNvCxnSpPr>
            <a:cxnSpLocks/>
          </p:cNvCxnSpPr>
          <p:nvPr/>
        </p:nvCxnSpPr>
        <p:spPr bwMode="auto">
          <a:xfrm>
            <a:off x="5569642" y="6285198"/>
            <a:ext cx="1234550" cy="0"/>
          </a:xfrm>
          <a:prstGeom prst="straightConnector1">
            <a:avLst/>
          </a:prstGeom>
          <a:ln w="19050">
            <a:solidFill>
              <a:schemeClr val="tx1"/>
            </a:solidFill>
            <a:headEnd type="none" w="med" len="med"/>
            <a:tailEnd type="arrow" w="med" len="sm"/>
          </a:ln>
          <a:effectLst/>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9B91AF77-A499-BC91-BC2F-783A65CA60F4}"/>
              </a:ext>
            </a:extLst>
          </p:cNvPr>
          <p:cNvCxnSpPr>
            <a:cxnSpLocks/>
          </p:cNvCxnSpPr>
          <p:nvPr/>
        </p:nvCxnSpPr>
        <p:spPr bwMode="auto">
          <a:xfrm>
            <a:off x="11499002" y="6380008"/>
            <a:ext cx="1234550" cy="0"/>
          </a:xfrm>
          <a:prstGeom prst="straightConnector1">
            <a:avLst/>
          </a:prstGeom>
          <a:ln w="19050">
            <a:solidFill>
              <a:schemeClr val="tx1"/>
            </a:solidFill>
            <a:headEnd type="none" w="med" len="med"/>
            <a:tailEnd type="arrow" w="med" len="sm"/>
          </a:ln>
          <a:effectLst/>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2770668E-A937-8C09-3AA1-705DE4D0F939}"/>
              </a:ext>
            </a:extLst>
          </p:cNvPr>
          <p:cNvCxnSpPr>
            <a:cxnSpLocks/>
          </p:cNvCxnSpPr>
          <p:nvPr/>
        </p:nvCxnSpPr>
        <p:spPr bwMode="auto">
          <a:xfrm>
            <a:off x="17457774" y="6388518"/>
            <a:ext cx="1234550" cy="0"/>
          </a:xfrm>
          <a:prstGeom prst="straightConnector1">
            <a:avLst/>
          </a:prstGeom>
          <a:ln w="19050">
            <a:solidFill>
              <a:schemeClr val="tx1"/>
            </a:solidFill>
            <a:headEnd type="none" w="med" len="med"/>
            <a:tailEnd type="arrow" w="med" len="sm"/>
          </a:ln>
          <a:effectLst/>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7080C2C9-19F6-BF95-504D-A31277D201CA}"/>
              </a:ext>
            </a:extLst>
          </p:cNvPr>
          <p:cNvSpPr txBox="1"/>
          <p:nvPr/>
        </p:nvSpPr>
        <p:spPr>
          <a:xfrm>
            <a:off x="1806521" y="3454748"/>
            <a:ext cx="4145280" cy="1887568"/>
          </a:xfrm>
          <a:prstGeom prst="rect">
            <a:avLst/>
          </a:prstGeom>
          <a:noFill/>
        </p:spPr>
        <p:txBody>
          <a:bodyPr wrap="square" lIns="0" tIns="0" rIns="0" bIns="0" rtlCol="0">
            <a:spAutoFit/>
          </a:bodyPr>
          <a:lstStyle/>
          <a:p>
            <a:pPr algn="r" defTabSz="1829242">
              <a:defRPr/>
            </a:pPr>
            <a:r>
              <a:rPr lang="en-US" sz="3200" b="1">
                <a:solidFill>
                  <a:srgbClr val="000000"/>
                </a:solidFill>
                <a:latin typeface="IBM Plex Sans SmBld" panose="020B0503050203000203" pitchFamily="34" charset="0"/>
                <a:ea typeface="IBM Plex Sans" charset="0"/>
                <a:cs typeface="IBM Plex Sans" charset="0"/>
              </a:rPr>
              <a:t>1980s</a:t>
            </a:r>
            <a:endParaRPr lang="en-US" sz="3200">
              <a:solidFill>
                <a:srgbClr val="000000"/>
              </a:solidFill>
              <a:latin typeface="IBM Plex Sans" charset="0"/>
              <a:ea typeface="IBM Plex Sans" charset="0"/>
              <a:cs typeface="IBM Plex Sans" charset="0"/>
            </a:endParaRPr>
          </a:p>
          <a:p>
            <a:pPr algn="r" defTabSz="1829242">
              <a:defRPr/>
            </a:pPr>
            <a:endParaRPr lang="en-US" sz="2666">
              <a:solidFill>
                <a:srgbClr val="000000"/>
              </a:solidFill>
              <a:latin typeface="IBM Plex Sans" panose="020B0503050203000203" pitchFamily="34" charset="0"/>
              <a:ea typeface="IBM Plex Sans" charset="0"/>
              <a:cs typeface="IBM Plex Sans" charset="0"/>
            </a:endParaRPr>
          </a:p>
          <a:p>
            <a:pPr algn="r" defTabSz="1829242">
              <a:defRPr/>
            </a:pPr>
            <a:endParaRPr lang="en-US" sz="3200">
              <a:solidFill>
                <a:srgbClr val="000000"/>
              </a:solidFill>
              <a:latin typeface="IBM Plex Sans" charset="0"/>
              <a:ea typeface="IBM Plex Sans" charset="0"/>
              <a:cs typeface="IBM Plex Sans" charset="0"/>
            </a:endParaRPr>
          </a:p>
          <a:p>
            <a:pPr algn="r" defTabSz="1829242">
              <a:defRPr/>
            </a:pPr>
            <a:endParaRPr lang="en-US" sz="3200">
              <a:solidFill>
                <a:srgbClr val="000000"/>
              </a:solidFill>
              <a:latin typeface="IBM Plex Sans" charset="0"/>
              <a:ea typeface="IBM Plex Sans" charset="0"/>
              <a:cs typeface="IBM Plex Sans" charset="0"/>
            </a:endParaRPr>
          </a:p>
        </p:txBody>
      </p:sp>
      <p:cxnSp>
        <p:nvCxnSpPr>
          <p:cNvPr id="43" name="Straight Connector 42">
            <a:extLst>
              <a:ext uri="{FF2B5EF4-FFF2-40B4-BE49-F238E27FC236}">
                <a16:creationId xmlns:a16="http://schemas.microsoft.com/office/drawing/2014/main" id="{F9FF6A5C-677A-CF1D-6184-7BF87B02A80A}"/>
              </a:ext>
            </a:extLst>
          </p:cNvPr>
          <p:cNvCxnSpPr/>
          <p:nvPr/>
        </p:nvCxnSpPr>
        <p:spPr bwMode="auto">
          <a:xfrm flipV="1">
            <a:off x="6194589" y="3481038"/>
            <a:ext cx="0" cy="2804160"/>
          </a:xfrm>
          <a:prstGeom prst="line">
            <a:avLst/>
          </a:prstGeom>
          <a:ln w="9525">
            <a:solidFill>
              <a:schemeClr val="tx1"/>
            </a:solidFill>
            <a:prstDash val="sysDot"/>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1BB1A350-F0F9-3FD5-82C0-ACECFF42AE79}"/>
              </a:ext>
            </a:extLst>
          </p:cNvPr>
          <p:cNvSpPr txBox="1"/>
          <p:nvPr/>
        </p:nvSpPr>
        <p:spPr>
          <a:xfrm>
            <a:off x="7720765" y="3526523"/>
            <a:ext cx="4145280" cy="492443"/>
          </a:xfrm>
          <a:prstGeom prst="rect">
            <a:avLst/>
          </a:prstGeom>
          <a:noFill/>
        </p:spPr>
        <p:txBody>
          <a:bodyPr wrap="square" lIns="0" tIns="0" rIns="0" bIns="0" rtlCol="0">
            <a:spAutoFit/>
          </a:bodyPr>
          <a:lstStyle/>
          <a:p>
            <a:pPr algn="r" defTabSz="1829242">
              <a:defRPr/>
            </a:pPr>
            <a:r>
              <a:rPr lang="en-US" sz="3200" b="1" dirty="0">
                <a:solidFill>
                  <a:srgbClr val="000000"/>
                </a:solidFill>
                <a:latin typeface="IBM Plex Sans SmBld" panose="020B0503050203000203" pitchFamily="34" charset="0"/>
                <a:ea typeface="IBM Plex Sans" charset="0"/>
                <a:cs typeface="IBM Plex Sans" charset="0"/>
              </a:rPr>
              <a:t>1980s to ~2010s </a:t>
            </a:r>
          </a:p>
        </p:txBody>
      </p:sp>
      <p:cxnSp>
        <p:nvCxnSpPr>
          <p:cNvPr id="45" name="Straight Connector 44">
            <a:extLst>
              <a:ext uri="{FF2B5EF4-FFF2-40B4-BE49-F238E27FC236}">
                <a16:creationId xmlns:a16="http://schemas.microsoft.com/office/drawing/2014/main" id="{B2008F29-44A4-96B4-6418-A928CB657215}"/>
              </a:ext>
            </a:extLst>
          </p:cNvPr>
          <p:cNvCxnSpPr/>
          <p:nvPr/>
        </p:nvCxnSpPr>
        <p:spPr bwMode="auto">
          <a:xfrm flipV="1">
            <a:off x="12086181" y="3582736"/>
            <a:ext cx="0" cy="2804160"/>
          </a:xfrm>
          <a:prstGeom prst="line">
            <a:avLst/>
          </a:prstGeom>
          <a:ln w="9525">
            <a:solidFill>
              <a:schemeClr val="tx1"/>
            </a:solidFill>
            <a:prstDash val="sysDot"/>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8F50D49B-656D-F9C4-A4D1-5BE138375E5C}"/>
              </a:ext>
            </a:extLst>
          </p:cNvPr>
          <p:cNvCxnSpPr/>
          <p:nvPr/>
        </p:nvCxnSpPr>
        <p:spPr bwMode="auto">
          <a:xfrm flipV="1">
            <a:off x="18052985" y="3512858"/>
            <a:ext cx="0" cy="2804160"/>
          </a:xfrm>
          <a:prstGeom prst="line">
            <a:avLst/>
          </a:prstGeom>
          <a:ln w="9525">
            <a:solidFill>
              <a:schemeClr val="tx1"/>
            </a:solidFill>
            <a:prstDash val="sysDot"/>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DCE91340-FB68-B0D3-3894-621C7C7DE81F}"/>
              </a:ext>
            </a:extLst>
          </p:cNvPr>
          <p:cNvSpPr txBox="1"/>
          <p:nvPr/>
        </p:nvSpPr>
        <p:spPr>
          <a:xfrm>
            <a:off x="6432788" y="3512860"/>
            <a:ext cx="1827898" cy="1292662"/>
          </a:xfrm>
          <a:prstGeom prst="rect">
            <a:avLst/>
          </a:prstGeom>
          <a:noFill/>
        </p:spPr>
        <p:txBody>
          <a:bodyPr wrap="square" lIns="0" tIns="0" rIns="0" bIns="0" rtlCol="0">
            <a:spAutoFit/>
          </a:bodyPr>
          <a:lstStyle/>
          <a:p>
            <a:pPr defTabSz="1829242">
              <a:defRPr/>
            </a:pPr>
            <a:r>
              <a:rPr lang="en-US" sz="2800" dirty="0">
                <a:solidFill>
                  <a:srgbClr val="000000"/>
                </a:solidFill>
                <a:ea typeface="IBM Plex Sans" charset="0"/>
                <a:cs typeface="IBM Plex Sans" charset="0"/>
              </a:rPr>
              <a:t>Big data</a:t>
            </a:r>
          </a:p>
          <a:p>
            <a:pPr defTabSz="1829242">
              <a:defRPr/>
            </a:pPr>
            <a:endParaRPr lang="en-US" sz="2800" dirty="0">
              <a:solidFill>
                <a:srgbClr val="000000"/>
              </a:solidFill>
              <a:latin typeface="IBM Plex Sans" charset="0"/>
              <a:ea typeface="IBM Plex Sans" charset="0"/>
              <a:cs typeface="IBM Plex Sans" charset="0"/>
            </a:endParaRPr>
          </a:p>
          <a:p>
            <a:pPr defTabSz="1829242">
              <a:defRPr/>
            </a:pPr>
            <a:endParaRPr lang="en-US" sz="2800" dirty="0">
              <a:solidFill>
                <a:srgbClr val="000000"/>
              </a:solidFill>
              <a:latin typeface="IBM Plex Sans" charset="0"/>
              <a:ea typeface="IBM Plex Sans" charset="0"/>
              <a:cs typeface="IBM Plex Sans" charset="0"/>
            </a:endParaRPr>
          </a:p>
        </p:txBody>
      </p:sp>
      <p:sp>
        <p:nvSpPr>
          <p:cNvPr id="48" name="TextBox 47">
            <a:extLst>
              <a:ext uri="{FF2B5EF4-FFF2-40B4-BE49-F238E27FC236}">
                <a16:creationId xmlns:a16="http://schemas.microsoft.com/office/drawing/2014/main" id="{9E5CAEA7-6690-AEF3-BFE4-57FF95A07614}"/>
              </a:ext>
            </a:extLst>
          </p:cNvPr>
          <p:cNvSpPr txBox="1"/>
          <p:nvPr/>
        </p:nvSpPr>
        <p:spPr>
          <a:xfrm>
            <a:off x="12312205" y="3529764"/>
            <a:ext cx="4145280" cy="1292662"/>
          </a:xfrm>
          <a:prstGeom prst="rect">
            <a:avLst/>
          </a:prstGeom>
          <a:noFill/>
        </p:spPr>
        <p:txBody>
          <a:bodyPr wrap="square" lIns="0" tIns="0" rIns="0" bIns="0" rtlCol="0">
            <a:spAutoFit/>
          </a:bodyPr>
          <a:lstStyle/>
          <a:p>
            <a:pPr defTabSz="1829242">
              <a:defRPr/>
            </a:pPr>
            <a:r>
              <a:rPr lang="en-US" sz="2800" dirty="0">
                <a:solidFill>
                  <a:srgbClr val="000000"/>
                </a:solidFill>
                <a:ea typeface="IBM Plex Sans" charset="0"/>
                <a:cs typeface="IBM Plex Sans" charset="0"/>
              </a:rPr>
              <a:t>Massive labeled data </a:t>
            </a:r>
            <a:br>
              <a:rPr lang="en-US" sz="2800" dirty="0">
                <a:solidFill>
                  <a:srgbClr val="000000"/>
                </a:solidFill>
                <a:ea typeface="IBM Plex Sans" charset="0"/>
                <a:cs typeface="IBM Plex Sans" charset="0"/>
              </a:rPr>
            </a:br>
            <a:r>
              <a:rPr lang="en-US" sz="2800" dirty="0">
                <a:solidFill>
                  <a:srgbClr val="000000"/>
                </a:solidFill>
                <a:ea typeface="IBM Plex Sans" charset="0"/>
                <a:cs typeface="IBM Plex Sans" charset="0"/>
              </a:rPr>
              <a:t>+</a:t>
            </a:r>
            <a:br>
              <a:rPr lang="en-US" sz="2800" dirty="0">
                <a:solidFill>
                  <a:srgbClr val="000000"/>
                </a:solidFill>
                <a:ea typeface="IBM Plex Sans" charset="0"/>
                <a:cs typeface="IBM Plex Sans" charset="0"/>
              </a:rPr>
            </a:br>
            <a:r>
              <a:rPr lang="en-US" sz="2800" dirty="0">
                <a:solidFill>
                  <a:srgbClr val="000000"/>
                </a:solidFill>
                <a:ea typeface="IBM Plex Sans" charset="0"/>
                <a:cs typeface="IBM Plex Sans" charset="0"/>
              </a:rPr>
              <a:t>Compute</a:t>
            </a:r>
          </a:p>
        </p:txBody>
      </p:sp>
      <p:sp>
        <p:nvSpPr>
          <p:cNvPr id="50" name="Text Placeholder 8">
            <a:extLst>
              <a:ext uri="{FF2B5EF4-FFF2-40B4-BE49-F238E27FC236}">
                <a16:creationId xmlns:a16="http://schemas.microsoft.com/office/drawing/2014/main" id="{427711C4-E20B-0623-4E3D-CCB340B7E7B2}"/>
              </a:ext>
            </a:extLst>
          </p:cNvPr>
          <p:cNvSpPr txBox="1">
            <a:spLocks/>
          </p:cNvSpPr>
          <p:nvPr/>
        </p:nvSpPr>
        <p:spPr>
          <a:xfrm>
            <a:off x="18576060" y="10029328"/>
            <a:ext cx="5223740" cy="2069624"/>
          </a:xfrm>
          <a:prstGeom prst="rect">
            <a:avLst/>
          </a:prstGeom>
        </p:spPr>
        <p:txBody>
          <a:bodyPr lIns="243840" tIns="243840" rIns="243840" bIns="243840"/>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defTabSz="2438340">
              <a:spcBef>
                <a:spcPts val="0"/>
              </a:spcBef>
            </a:pPr>
            <a:r>
              <a:rPr lang="en-US" sz="3600" b="1" dirty="0">
                <a:solidFill>
                  <a:srgbClr val="002D9C"/>
                </a:solidFill>
                <a:latin typeface="+mn-lt"/>
              </a:rPr>
              <a:t>Foundation models</a:t>
            </a:r>
          </a:p>
          <a:p>
            <a:pPr marL="457200" indent="-457200" defTabSz="2438340">
              <a:spcBef>
                <a:spcPts val="800"/>
              </a:spcBef>
              <a:buFont typeface="Arial" panose="020B0604020202020204" pitchFamily="34" charset="0"/>
              <a:buChar char="•"/>
            </a:pPr>
            <a:r>
              <a:rPr lang="en-US" sz="2800" kern="0" dirty="0">
                <a:solidFill>
                  <a:srgbClr val="002D9C"/>
                </a:solidFill>
                <a:latin typeface="+mn-lt"/>
              </a:rPr>
              <a:t>Base model</a:t>
            </a:r>
          </a:p>
          <a:p>
            <a:pPr marL="457200" indent="-457200" defTabSz="2438340">
              <a:spcBef>
                <a:spcPts val="800"/>
              </a:spcBef>
              <a:buFont typeface="Arial" panose="020B0604020202020204" pitchFamily="34" charset="0"/>
              <a:buChar char="•"/>
            </a:pPr>
            <a:r>
              <a:rPr lang="en-US" sz="2800" kern="0" dirty="0">
                <a:solidFill>
                  <a:srgbClr val="002D9C"/>
                </a:solidFill>
                <a:latin typeface="+mn-lt"/>
              </a:rPr>
              <a:t>Adaptable decision boundaries and feature representations</a:t>
            </a:r>
          </a:p>
          <a:p>
            <a:pPr defTabSz="2438340">
              <a:spcBef>
                <a:spcPts val="0"/>
              </a:spcBef>
            </a:pPr>
            <a:endParaRPr lang="en-US" sz="3734" b="1" dirty="0">
              <a:solidFill>
                <a:srgbClr val="000000"/>
              </a:solidFill>
              <a:latin typeface="IBM Plex Sans" panose="020B0503050203000203" pitchFamily="34" charset="0"/>
            </a:endParaRPr>
          </a:p>
          <a:p>
            <a:pPr defTabSz="2438340">
              <a:spcBef>
                <a:spcPts val="0"/>
              </a:spcBef>
            </a:pPr>
            <a:endParaRPr lang="en-US" sz="3734" kern="0" dirty="0">
              <a:solidFill>
                <a:srgbClr val="FFA0C2"/>
              </a:solidFill>
            </a:endParaRPr>
          </a:p>
          <a:p>
            <a:pPr defTabSz="2438340">
              <a:spcBef>
                <a:spcPts val="0"/>
              </a:spcBef>
            </a:pPr>
            <a:endParaRPr lang="en-US" sz="3734" kern="0" dirty="0">
              <a:solidFill>
                <a:srgbClr val="FFA0C2"/>
              </a:solidFill>
            </a:endParaRPr>
          </a:p>
        </p:txBody>
      </p:sp>
      <p:pic>
        <p:nvPicPr>
          <p:cNvPr id="51" name="Picture 50">
            <a:extLst>
              <a:ext uri="{FF2B5EF4-FFF2-40B4-BE49-F238E27FC236}">
                <a16:creationId xmlns:a16="http://schemas.microsoft.com/office/drawing/2014/main" id="{B3B6D50B-FBE3-B2A1-7D03-60174FBA9C82}"/>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5631" t="4773" r="5866" b="4433"/>
          <a:stretch/>
        </p:blipFill>
        <p:spPr>
          <a:xfrm>
            <a:off x="18859500" y="6370190"/>
            <a:ext cx="4145280" cy="3139323"/>
          </a:xfrm>
          <a:prstGeom prst="rect">
            <a:avLst/>
          </a:prstGeom>
        </p:spPr>
      </p:pic>
      <p:sp>
        <p:nvSpPr>
          <p:cNvPr id="52" name="TextBox 51">
            <a:extLst>
              <a:ext uri="{FF2B5EF4-FFF2-40B4-BE49-F238E27FC236}">
                <a16:creationId xmlns:a16="http://schemas.microsoft.com/office/drawing/2014/main" id="{974EE779-4633-84FA-2145-5C3793D15C84}"/>
              </a:ext>
            </a:extLst>
          </p:cNvPr>
          <p:cNvSpPr txBox="1"/>
          <p:nvPr/>
        </p:nvSpPr>
        <p:spPr>
          <a:xfrm>
            <a:off x="18279006" y="3514237"/>
            <a:ext cx="4145280" cy="2585323"/>
          </a:xfrm>
          <a:prstGeom prst="rect">
            <a:avLst/>
          </a:prstGeom>
          <a:noFill/>
        </p:spPr>
        <p:txBody>
          <a:bodyPr wrap="square" lIns="0" tIns="0" rIns="0" bIns="0" rtlCol="0" anchor="t">
            <a:spAutoFit/>
          </a:bodyPr>
          <a:lstStyle/>
          <a:p>
            <a:pPr defTabSz="1829242">
              <a:defRPr/>
            </a:pPr>
            <a:r>
              <a:rPr lang="en-US" sz="2800" b="1" dirty="0">
                <a:solidFill>
                  <a:srgbClr val="002D9C"/>
                </a:solidFill>
                <a:ea typeface="IBM Plex Sans" charset="0"/>
                <a:cs typeface="IBM Plex Sans" charset="0"/>
              </a:rPr>
              <a:t>Self-supervision at scale</a:t>
            </a:r>
          </a:p>
          <a:p>
            <a:pPr defTabSz="1829242">
              <a:defRPr/>
            </a:pPr>
            <a:r>
              <a:rPr lang="en-US" sz="2800" dirty="0">
                <a:solidFill>
                  <a:srgbClr val="000000"/>
                </a:solidFill>
                <a:ea typeface="IBM Plex Sans" charset="0"/>
                <a:cs typeface="IBM Plex Sans" charset="0"/>
              </a:rPr>
              <a:t>+</a:t>
            </a:r>
          </a:p>
          <a:p>
            <a:pPr defTabSz="1829242">
              <a:defRPr/>
            </a:pPr>
            <a:r>
              <a:rPr lang="en-US" sz="2800" dirty="0">
                <a:solidFill>
                  <a:srgbClr val="000000"/>
                </a:solidFill>
                <a:ea typeface="IBM Plex Sans" charset="0"/>
                <a:cs typeface="IBM Plex Sans" charset="0"/>
              </a:rPr>
              <a:t>Massive unlabeled data </a:t>
            </a:r>
            <a:br>
              <a:rPr lang="en-US" sz="2800" dirty="0">
                <a:solidFill>
                  <a:srgbClr val="000000"/>
                </a:solidFill>
                <a:ea typeface="IBM Plex Sans" charset="0"/>
                <a:cs typeface="IBM Plex Sans" charset="0"/>
              </a:rPr>
            </a:br>
            <a:r>
              <a:rPr lang="en-US" sz="2800" dirty="0">
                <a:solidFill>
                  <a:srgbClr val="000000"/>
                </a:solidFill>
                <a:ea typeface="IBM Plex Sans" charset="0"/>
                <a:cs typeface="IBM Plex Sans" charset="0"/>
              </a:rPr>
              <a:t>+</a:t>
            </a:r>
            <a:br>
              <a:rPr lang="en-US" sz="2800" dirty="0">
                <a:solidFill>
                  <a:srgbClr val="000000"/>
                </a:solidFill>
                <a:ea typeface="IBM Plex Sans" charset="0"/>
                <a:cs typeface="IBM Plex Sans" charset="0"/>
              </a:rPr>
            </a:br>
            <a:r>
              <a:rPr lang="en-US" sz="2800" dirty="0">
                <a:solidFill>
                  <a:srgbClr val="000000"/>
                </a:solidFill>
                <a:ea typeface="IBM Plex Sans" charset="0"/>
                <a:cs typeface="IBM Plex Sans" charset="0"/>
              </a:rPr>
              <a:t>Compute</a:t>
            </a:r>
          </a:p>
          <a:p>
            <a:pPr defTabSz="1829242">
              <a:defRPr/>
            </a:pPr>
            <a:endParaRPr lang="en-US" sz="2800" dirty="0">
              <a:solidFill>
                <a:srgbClr val="FFFFFF"/>
              </a:solidFill>
              <a:latin typeface="IBM Plex Sans" panose="020B0503050203000203" pitchFamily="34" charset="0"/>
              <a:ea typeface="IBM Plex Sans" charset="0"/>
              <a:cs typeface="IBM Plex Sans" charset="0"/>
            </a:endParaRPr>
          </a:p>
        </p:txBody>
      </p:sp>
      <p:sp>
        <p:nvSpPr>
          <p:cNvPr id="53" name="TextBox 52">
            <a:extLst>
              <a:ext uri="{FF2B5EF4-FFF2-40B4-BE49-F238E27FC236}">
                <a16:creationId xmlns:a16="http://schemas.microsoft.com/office/drawing/2014/main" id="{6A6A2622-4AD2-9323-7E35-67845391F320}"/>
              </a:ext>
            </a:extLst>
          </p:cNvPr>
          <p:cNvSpPr txBox="1"/>
          <p:nvPr/>
        </p:nvSpPr>
        <p:spPr>
          <a:xfrm>
            <a:off x="15282793" y="3478341"/>
            <a:ext cx="2654928" cy="984885"/>
          </a:xfrm>
          <a:prstGeom prst="rect">
            <a:avLst/>
          </a:prstGeom>
          <a:noFill/>
        </p:spPr>
        <p:txBody>
          <a:bodyPr wrap="square" lIns="0" tIns="0" rIns="0" bIns="0" rtlCol="0">
            <a:spAutoFit/>
          </a:bodyPr>
          <a:lstStyle/>
          <a:p>
            <a:pPr algn="r" defTabSz="1829242">
              <a:defRPr/>
            </a:pPr>
            <a:r>
              <a:rPr lang="en-US" sz="3200" b="1">
                <a:solidFill>
                  <a:srgbClr val="002D9C"/>
                </a:solidFill>
                <a:latin typeface="IBM Plex Sans SmBld" panose="020B0503050203000203" pitchFamily="34" charset="0"/>
                <a:ea typeface="IBM Plex Sans" charset="0"/>
                <a:cs typeface="IBM Plex Sans" charset="0"/>
              </a:rPr>
              <a:t>2017+</a:t>
            </a:r>
          </a:p>
          <a:p>
            <a:pPr defTabSz="1829242">
              <a:defRPr/>
            </a:pPr>
            <a:endParaRPr lang="en-US" sz="3200">
              <a:solidFill>
                <a:srgbClr val="FFFFFF"/>
              </a:solidFill>
              <a:latin typeface="IBM Plex Sans" charset="0"/>
              <a:ea typeface="IBM Plex Sans" charset="0"/>
              <a:cs typeface="IBM Plex Sans" charset="0"/>
            </a:endParaRPr>
          </a:p>
        </p:txBody>
      </p:sp>
    </p:spTree>
    <p:extLst>
      <p:ext uri="{BB962C8B-B14F-4D97-AF65-F5344CB8AC3E}">
        <p14:creationId xmlns:p14="http://schemas.microsoft.com/office/powerpoint/2010/main" val="14949302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86563-2B8E-BC80-D0D7-1ED571ACCF22}"/>
              </a:ext>
            </a:extLst>
          </p:cNvPr>
          <p:cNvSpPr>
            <a:spLocks noGrp="1"/>
          </p:cNvSpPr>
          <p:nvPr>
            <p:ph type="title"/>
          </p:nvPr>
        </p:nvSpPr>
        <p:spPr>
          <a:xfrm>
            <a:off x="611734" y="570619"/>
            <a:ext cx="11044239" cy="1349260"/>
          </a:xfrm>
        </p:spPr>
        <p:txBody>
          <a:bodyPr/>
          <a:lstStyle/>
          <a:p>
            <a:r>
              <a:rPr lang="en-US" dirty="0"/>
              <a:t>Foundation models are …</a:t>
            </a:r>
            <a:br>
              <a:rPr lang="en-US" dirty="0"/>
            </a:br>
            <a:endParaRPr lang="en-US" dirty="0"/>
          </a:p>
        </p:txBody>
      </p:sp>
      <p:sp>
        <p:nvSpPr>
          <p:cNvPr id="4" name="Text Placeholder 3">
            <a:extLst>
              <a:ext uri="{FF2B5EF4-FFF2-40B4-BE49-F238E27FC236}">
                <a16:creationId xmlns:a16="http://schemas.microsoft.com/office/drawing/2014/main" id="{0FA813D6-5ED6-9A38-316B-0E422FE2256A}"/>
              </a:ext>
            </a:extLst>
          </p:cNvPr>
          <p:cNvSpPr>
            <a:spLocks noGrp="1"/>
          </p:cNvSpPr>
          <p:nvPr>
            <p:ph type="body" sz="quarter" idx="10"/>
          </p:nvPr>
        </p:nvSpPr>
        <p:spPr>
          <a:xfrm>
            <a:off x="12763500" y="707027"/>
            <a:ext cx="4928451" cy="5014132"/>
          </a:xfrm>
          <a:prstGeom prst="rect">
            <a:avLst/>
          </a:prstGeom>
        </p:spPr>
        <p:txBody>
          <a:bodyPr/>
          <a:lstStyle/>
          <a:p>
            <a:r>
              <a:rPr lang="en-US" dirty="0">
                <a:solidFill>
                  <a:srgbClr val="0D62FE"/>
                </a:solidFill>
              </a:rPr>
              <a:t>Pre-trained</a:t>
            </a:r>
          </a:p>
          <a:p>
            <a:endParaRPr lang="en-US" dirty="0"/>
          </a:p>
          <a:p>
            <a:pPr>
              <a:spcBef>
                <a:spcPts val="600"/>
              </a:spcBef>
            </a:pPr>
            <a:r>
              <a:rPr lang="en-CA" dirty="0"/>
              <a:t>On unlabeled datasets of different modalities (e.g., language, time-series, tabular)</a:t>
            </a:r>
            <a:endParaRPr lang="en-US" dirty="0"/>
          </a:p>
        </p:txBody>
      </p:sp>
      <p:sp>
        <p:nvSpPr>
          <p:cNvPr id="5" name="Text Placeholder 4">
            <a:extLst>
              <a:ext uri="{FF2B5EF4-FFF2-40B4-BE49-F238E27FC236}">
                <a16:creationId xmlns:a16="http://schemas.microsoft.com/office/drawing/2014/main" id="{452FD26B-995C-97E5-79CE-C55473DED287}"/>
              </a:ext>
            </a:extLst>
          </p:cNvPr>
          <p:cNvSpPr>
            <a:spLocks noGrp="1"/>
          </p:cNvSpPr>
          <p:nvPr>
            <p:ph type="body" sz="quarter" idx="22"/>
          </p:nvPr>
        </p:nvSpPr>
        <p:spPr>
          <a:xfrm>
            <a:off x="18884050" y="707026"/>
            <a:ext cx="4879621" cy="5014132"/>
          </a:xfrm>
          <a:prstGeom prst="rect">
            <a:avLst/>
          </a:prstGeom>
        </p:spPr>
        <p:txBody>
          <a:bodyPr/>
          <a:lstStyle/>
          <a:p>
            <a:r>
              <a:rPr lang="en-US" dirty="0">
                <a:solidFill>
                  <a:schemeClr val="accent1"/>
                </a:solidFill>
              </a:rPr>
              <a:t>Self-learning</a:t>
            </a:r>
          </a:p>
          <a:p>
            <a:endParaRPr lang="en-US" dirty="0"/>
          </a:p>
          <a:p>
            <a:r>
              <a:rPr lang="en-US" dirty="0"/>
              <a:t>Systems that leverage self-supervised learning</a:t>
            </a:r>
          </a:p>
          <a:p>
            <a:endParaRPr lang="en-US" dirty="0"/>
          </a:p>
        </p:txBody>
      </p:sp>
      <p:sp>
        <p:nvSpPr>
          <p:cNvPr id="6" name="Text Placeholder 5">
            <a:extLst>
              <a:ext uri="{FF2B5EF4-FFF2-40B4-BE49-F238E27FC236}">
                <a16:creationId xmlns:a16="http://schemas.microsoft.com/office/drawing/2014/main" id="{1855F095-493C-B2AA-49B7-76B27ED1B018}"/>
              </a:ext>
            </a:extLst>
          </p:cNvPr>
          <p:cNvSpPr>
            <a:spLocks noGrp="1"/>
          </p:cNvSpPr>
          <p:nvPr>
            <p:ph type="body" sz="quarter" idx="23"/>
          </p:nvPr>
        </p:nvSpPr>
        <p:spPr>
          <a:xfrm>
            <a:off x="12792747" y="6858000"/>
            <a:ext cx="4983504" cy="6281927"/>
          </a:xfrm>
          <a:prstGeom prst="rect">
            <a:avLst/>
          </a:prstGeom>
        </p:spPr>
        <p:txBody>
          <a:bodyPr/>
          <a:lstStyle/>
          <a:p>
            <a:r>
              <a:rPr lang="en-US" dirty="0">
                <a:solidFill>
                  <a:schemeClr val="accent1"/>
                </a:solidFill>
              </a:rPr>
              <a:t>Multiple applications</a:t>
            </a:r>
          </a:p>
          <a:p>
            <a:endParaRPr lang="en-US" dirty="0">
              <a:solidFill>
                <a:schemeClr val="accent1"/>
              </a:solidFill>
            </a:endParaRPr>
          </a:p>
          <a:p>
            <a:r>
              <a:rPr lang="en-US" dirty="0"/>
              <a:t>Able to learn generalizable and adaptable data representations that can be effectively used in a variety of domains and tasks (code generation, question answering, sentiment analysis)</a:t>
            </a:r>
          </a:p>
        </p:txBody>
      </p:sp>
      <p:sp>
        <p:nvSpPr>
          <p:cNvPr id="7" name="Text Placeholder 6">
            <a:extLst>
              <a:ext uri="{FF2B5EF4-FFF2-40B4-BE49-F238E27FC236}">
                <a16:creationId xmlns:a16="http://schemas.microsoft.com/office/drawing/2014/main" id="{736453F0-0A6C-C895-C568-77196B99C5E1}"/>
              </a:ext>
            </a:extLst>
          </p:cNvPr>
          <p:cNvSpPr>
            <a:spLocks noGrp="1"/>
          </p:cNvSpPr>
          <p:nvPr>
            <p:ph type="body" sz="quarter" idx="24"/>
          </p:nvPr>
        </p:nvSpPr>
        <p:spPr>
          <a:xfrm>
            <a:off x="18884050" y="6858000"/>
            <a:ext cx="4879621" cy="4762498"/>
          </a:xfrm>
          <a:prstGeom prst="rect">
            <a:avLst/>
          </a:prstGeom>
        </p:spPr>
        <p:txBody>
          <a:bodyPr/>
          <a:lstStyle/>
          <a:p>
            <a:r>
              <a:rPr lang="en-US" dirty="0">
                <a:solidFill>
                  <a:schemeClr val="accent1"/>
                </a:solidFill>
              </a:rPr>
              <a:t>Large language models</a:t>
            </a:r>
          </a:p>
          <a:p>
            <a:endParaRPr lang="en-US" dirty="0"/>
          </a:p>
          <a:p>
            <a:r>
              <a:rPr lang="en-US" dirty="0"/>
              <a:t>A type of foundation model trained withy language-related data</a:t>
            </a:r>
          </a:p>
          <a:p>
            <a:endParaRPr lang="en-US" dirty="0"/>
          </a:p>
          <a:p>
            <a:r>
              <a:rPr lang="en-US" dirty="0"/>
              <a:t>ChatGPT is based on a large language model</a:t>
            </a:r>
          </a:p>
          <a:p>
            <a:endParaRPr lang="en-US" dirty="0"/>
          </a:p>
        </p:txBody>
      </p:sp>
      <p:cxnSp>
        <p:nvCxnSpPr>
          <p:cNvPr id="10" name="Straight Connector 9">
            <a:extLst>
              <a:ext uri="{FF2B5EF4-FFF2-40B4-BE49-F238E27FC236}">
                <a16:creationId xmlns:a16="http://schemas.microsoft.com/office/drawing/2014/main" id="{1726E15D-8A4D-A0F0-7BE7-24B3C22A916F}"/>
              </a:ext>
            </a:extLst>
          </p:cNvPr>
          <p:cNvCxnSpPr/>
          <p:nvPr/>
        </p:nvCxnSpPr>
        <p:spPr bwMode="auto">
          <a:xfrm>
            <a:off x="12192000" y="6096000"/>
            <a:ext cx="1162202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CB780BAF-D571-686E-6AF1-9E6403F74212}"/>
              </a:ext>
            </a:extLst>
          </p:cNvPr>
          <p:cNvCxnSpPr>
            <a:cxnSpLocks/>
          </p:cNvCxnSpPr>
          <p:nvPr/>
        </p:nvCxnSpPr>
        <p:spPr bwMode="auto">
          <a:xfrm>
            <a:off x="12192000" y="569913"/>
            <a:ext cx="0" cy="1230194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64F68DF2-0445-D221-52E0-2D45AC03BB2A}"/>
              </a:ext>
            </a:extLst>
          </p:cNvPr>
          <p:cNvCxnSpPr>
            <a:cxnSpLocks/>
          </p:cNvCxnSpPr>
          <p:nvPr/>
        </p:nvCxnSpPr>
        <p:spPr bwMode="auto">
          <a:xfrm>
            <a:off x="18288000" y="707027"/>
            <a:ext cx="0" cy="1230194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3" name="Image" descr="Image">
            <a:extLst>
              <a:ext uri="{FF2B5EF4-FFF2-40B4-BE49-F238E27FC236}">
                <a16:creationId xmlns:a16="http://schemas.microsoft.com/office/drawing/2014/main" id="{F0883620-DAD8-9CD8-FAD3-6B6E315635D8}"/>
              </a:ext>
            </a:extLst>
          </p:cNvPr>
          <p:cNvPicPr>
            <a:picLocks noChangeAspect="1"/>
          </p:cNvPicPr>
          <p:nvPr/>
        </p:nvPicPr>
        <p:blipFill>
          <a:blip r:embed="rId3"/>
          <a:stretch>
            <a:fillRect/>
          </a:stretch>
        </p:blipFill>
        <p:spPr>
          <a:xfrm>
            <a:off x="2116856" y="4839690"/>
            <a:ext cx="8396721" cy="3775317"/>
          </a:xfrm>
          <a:prstGeom prst="rect">
            <a:avLst/>
          </a:prstGeom>
          <a:ln w="12700">
            <a:miter lim="400000"/>
          </a:ln>
        </p:spPr>
      </p:pic>
      <p:grpSp>
        <p:nvGrpSpPr>
          <p:cNvPr id="8" name="Group">
            <a:extLst>
              <a:ext uri="{FF2B5EF4-FFF2-40B4-BE49-F238E27FC236}">
                <a16:creationId xmlns:a16="http://schemas.microsoft.com/office/drawing/2014/main" id="{CC26C048-07DF-EE77-7309-79DFD179386A}"/>
              </a:ext>
            </a:extLst>
          </p:cNvPr>
          <p:cNvGrpSpPr>
            <a:grpSpLocks noChangeAspect="1"/>
          </p:cNvGrpSpPr>
          <p:nvPr/>
        </p:nvGrpSpPr>
        <p:grpSpPr>
          <a:xfrm>
            <a:off x="3579280" y="9922075"/>
            <a:ext cx="5182339" cy="2312441"/>
            <a:chOff x="0" y="0"/>
            <a:chExt cx="3211821" cy="1433162"/>
          </a:xfrm>
        </p:grpSpPr>
        <p:sp>
          <p:nvSpPr>
            <p:cNvPr id="9" name="Rectangle">
              <a:extLst>
                <a:ext uri="{FF2B5EF4-FFF2-40B4-BE49-F238E27FC236}">
                  <a16:creationId xmlns:a16="http://schemas.microsoft.com/office/drawing/2014/main" id="{7A08C990-2944-507A-969C-867760AA6A40}"/>
                </a:ext>
              </a:extLst>
            </p:cNvPr>
            <p:cNvSpPr/>
            <p:nvPr/>
          </p:nvSpPr>
          <p:spPr>
            <a:xfrm>
              <a:off x="0" y="0"/>
              <a:ext cx="3211822" cy="1433163"/>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480">
                <a:defRPr sz="3200">
                  <a:solidFill>
                    <a:srgbClr val="000000"/>
                  </a:solidFill>
                  <a:latin typeface="Helvetica Neue Medium"/>
                  <a:ea typeface="Helvetica Neue Medium"/>
                  <a:cs typeface="Helvetica Neue Medium"/>
                  <a:sym typeface="Helvetica Neue Medium"/>
                </a:defRPr>
              </a:pPr>
              <a:endParaRPr sz="3200">
                <a:solidFill>
                  <a:srgbClr val="000000"/>
                </a:solidFill>
                <a:latin typeface="IBM Plex Sans Light" panose="020B0403050203000203" pitchFamily="34" charset="0"/>
                <a:ea typeface="Helvetica Neue Medium"/>
                <a:cs typeface="Helvetica Neue Medium"/>
                <a:sym typeface="Helvetica Neue Medium"/>
              </a:endParaRPr>
            </a:p>
          </p:txBody>
        </p:sp>
        <p:sp>
          <p:nvSpPr>
            <p:cNvPr id="14" name="Straight Connector 523">
              <a:extLst>
                <a:ext uri="{FF2B5EF4-FFF2-40B4-BE49-F238E27FC236}">
                  <a16:creationId xmlns:a16="http://schemas.microsoft.com/office/drawing/2014/main" id="{FC8238A0-FF5A-7D84-9504-C420F796D828}"/>
                </a:ext>
              </a:extLst>
            </p:cNvPr>
            <p:cNvSpPr/>
            <p:nvPr/>
          </p:nvSpPr>
          <p:spPr>
            <a:xfrm flipH="1">
              <a:off x="911403" y="510331"/>
              <a:ext cx="283110"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5" name="Straight Connector 524">
              <a:extLst>
                <a:ext uri="{FF2B5EF4-FFF2-40B4-BE49-F238E27FC236}">
                  <a16:creationId xmlns:a16="http://schemas.microsoft.com/office/drawing/2014/main" id="{193F07E9-F30E-9D71-83B1-25E84D0642EA}"/>
                </a:ext>
              </a:extLst>
            </p:cNvPr>
            <p:cNvSpPr/>
            <p:nvPr/>
          </p:nvSpPr>
          <p:spPr>
            <a:xfrm flipH="1" flipV="1">
              <a:off x="195534" y="510331"/>
              <a:ext cx="631686"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6" name="Straight Connector 540">
              <a:extLst>
                <a:ext uri="{FF2B5EF4-FFF2-40B4-BE49-F238E27FC236}">
                  <a16:creationId xmlns:a16="http://schemas.microsoft.com/office/drawing/2014/main" id="{3C985355-D993-B757-A5E4-EB98EC9ECB93}"/>
                </a:ext>
              </a:extLst>
            </p:cNvPr>
            <p:cNvSpPr/>
            <p:nvPr/>
          </p:nvSpPr>
          <p:spPr>
            <a:xfrm flipH="1">
              <a:off x="912992" y="883543"/>
              <a:ext cx="287280"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7" name="Straight Connector 541">
              <a:extLst>
                <a:ext uri="{FF2B5EF4-FFF2-40B4-BE49-F238E27FC236}">
                  <a16:creationId xmlns:a16="http://schemas.microsoft.com/office/drawing/2014/main" id="{157030D1-6A93-B733-CC37-C0C1E5BF446C}"/>
                </a:ext>
              </a:extLst>
            </p:cNvPr>
            <p:cNvSpPr/>
            <p:nvPr/>
          </p:nvSpPr>
          <p:spPr>
            <a:xfrm flipH="1">
              <a:off x="195534" y="883543"/>
              <a:ext cx="631686"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8" name="Straight Connector 553">
              <a:extLst>
                <a:ext uri="{FF2B5EF4-FFF2-40B4-BE49-F238E27FC236}">
                  <a16:creationId xmlns:a16="http://schemas.microsoft.com/office/drawing/2014/main" id="{94AFFE97-0189-528A-C02E-288DA0F75294}"/>
                </a:ext>
              </a:extLst>
            </p:cNvPr>
            <p:cNvSpPr/>
            <p:nvPr/>
          </p:nvSpPr>
          <p:spPr>
            <a:xfrm flipH="1">
              <a:off x="909699" y="1257756"/>
              <a:ext cx="286518"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9" name="Straight Connector 554">
              <a:extLst>
                <a:ext uri="{FF2B5EF4-FFF2-40B4-BE49-F238E27FC236}">
                  <a16:creationId xmlns:a16="http://schemas.microsoft.com/office/drawing/2014/main" id="{E4BC2C72-B3EE-631B-A876-9B2D93B18D04}"/>
                </a:ext>
              </a:extLst>
            </p:cNvPr>
            <p:cNvSpPr/>
            <p:nvPr/>
          </p:nvSpPr>
          <p:spPr>
            <a:xfrm flipH="1">
              <a:off x="195534" y="1256755"/>
              <a:ext cx="631686"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0" name="Straight Connector 565">
              <a:extLst>
                <a:ext uri="{FF2B5EF4-FFF2-40B4-BE49-F238E27FC236}">
                  <a16:creationId xmlns:a16="http://schemas.microsoft.com/office/drawing/2014/main" id="{FD77C038-A054-7E65-B5E4-3A26FFEF8E30}"/>
                </a:ext>
              </a:extLst>
            </p:cNvPr>
            <p:cNvSpPr/>
            <p:nvPr/>
          </p:nvSpPr>
          <p:spPr>
            <a:xfrm flipV="1">
              <a:off x="912992" y="137082"/>
              <a:ext cx="285565" cy="749415"/>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1" name="Straight Connector 566">
              <a:extLst>
                <a:ext uri="{FF2B5EF4-FFF2-40B4-BE49-F238E27FC236}">
                  <a16:creationId xmlns:a16="http://schemas.microsoft.com/office/drawing/2014/main" id="{FCBF4693-9051-89D6-FD1E-FA0E30E325A1}"/>
                </a:ext>
              </a:extLst>
            </p:cNvPr>
            <p:cNvSpPr/>
            <p:nvPr/>
          </p:nvSpPr>
          <p:spPr>
            <a:xfrm flipV="1">
              <a:off x="914615" y="511635"/>
              <a:ext cx="281821" cy="746590"/>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2" name="Straight Connector 567">
              <a:extLst>
                <a:ext uri="{FF2B5EF4-FFF2-40B4-BE49-F238E27FC236}">
                  <a16:creationId xmlns:a16="http://schemas.microsoft.com/office/drawing/2014/main" id="{4DF44213-B781-097A-D2DE-ABC9A5A36AFA}"/>
                </a:ext>
              </a:extLst>
            </p:cNvPr>
            <p:cNvSpPr/>
            <p:nvPr/>
          </p:nvSpPr>
          <p:spPr>
            <a:xfrm flipV="1">
              <a:off x="199232" y="138575"/>
              <a:ext cx="627988" cy="370058"/>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3" name="Straight Connector 568">
              <a:extLst>
                <a:ext uri="{FF2B5EF4-FFF2-40B4-BE49-F238E27FC236}">
                  <a16:creationId xmlns:a16="http://schemas.microsoft.com/office/drawing/2014/main" id="{41B4A79F-255D-2661-E71B-63080A62CD51}"/>
                </a:ext>
              </a:extLst>
            </p:cNvPr>
            <p:cNvSpPr/>
            <p:nvPr/>
          </p:nvSpPr>
          <p:spPr>
            <a:xfrm flipV="1">
              <a:off x="195534" y="137119"/>
              <a:ext cx="631686" cy="746592"/>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4" name="Straight Connector 569">
              <a:extLst>
                <a:ext uri="{FF2B5EF4-FFF2-40B4-BE49-F238E27FC236}">
                  <a16:creationId xmlns:a16="http://schemas.microsoft.com/office/drawing/2014/main" id="{EB1C8416-FCA9-205A-8A0D-F76BD86FDAE4}"/>
                </a:ext>
              </a:extLst>
            </p:cNvPr>
            <p:cNvSpPr/>
            <p:nvPr/>
          </p:nvSpPr>
          <p:spPr>
            <a:xfrm flipV="1">
              <a:off x="195535" y="510292"/>
              <a:ext cx="631684" cy="373252"/>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5" name="Straight Connector 570">
              <a:extLst>
                <a:ext uri="{FF2B5EF4-FFF2-40B4-BE49-F238E27FC236}">
                  <a16:creationId xmlns:a16="http://schemas.microsoft.com/office/drawing/2014/main" id="{18388591-B1DC-8053-98BD-7AF6625981E5}"/>
                </a:ext>
              </a:extLst>
            </p:cNvPr>
            <p:cNvSpPr/>
            <p:nvPr/>
          </p:nvSpPr>
          <p:spPr>
            <a:xfrm flipV="1">
              <a:off x="195534" y="883543"/>
              <a:ext cx="631685" cy="374209"/>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6" name="Straight Connector 571">
              <a:extLst>
                <a:ext uri="{FF2B5EF4-FFF2-40B4-BE49-F238E27FC236}">
                  <a16:creationId xmlns:a16="http://schemas.microsoft.com/office/drawing/2014/main" id="{7B8AAE6B-87C3-4D03-E359-A25FDA3F714F}"/>
                </a:ext>
              </a:extLst>
            </p:cNvPr>
            <p:cNvSpPr/>
            <p:nvPr/>
          </p:nvSpPr>
          <p:spPr>
            <a:xfrm flipV="1">
              <a:off x="195534" y="510332"/>
              <a:ext cx="631685" cy="746590"/>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7" name="Straight Connector 572">
              <a:extLst>
                <a:ext uri="{FF2B5EF4-FFF2-40B4-BE49-F238E27FC236}">
                  <a16:creationId xmlns:a16="http://schemas.microsoft.com/office/drawing/2014/main" id="{A4A847BB-21CE-569E-2B7C-A480BBC12BC0}"/>
                </a:ext>
              </a:extLst>
            </p:cNvPr>
            <p:cNvSpPr/>
            <p:nvPr/>
          </p:nvSpPr>
          <p:spPr>
            <a:xfrm flipV="1">
              <a:off x="195534" y="137080"/>
              <a:ext cx="631686" cy="1121018"/>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8" name="Straight Connector 577">
              <a:extLst>
                <a:ext uri="{FF2B5EF4-FFF2-40B4-BE49-F238E27FC236}">
                  <a16:creationId xmlns:a16="http://schemas.microsoft.com/office/drawing/2014/main" id="{50CD20BA-29F9-EA88-C65D-56D55E6B197F}"/>
                </a:ext>
              </a:extLst>
            </p:cNvPr>
            <p:cNvSpPr/>
            <p:nvPr/>
          </p:nvSpPr>
          <p:spPr>
            <a:xfrm flipH="1" flipV="1">
              <a:off x="198183" y="136558"/>
              <a:ext cx="630085" cy="37579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9" name="Straight Connector 578">
              <a:extLst>
                <a:ext uri="{FF2B5EF4-FFF2-40B4-BE49-F238E27FC236}">
                  <a16:creationId xmlns:a16="http://schemas.microsoft.com/office/drawing/2014/main" id="{03A7010B-64C1-AC0F-16E6-4C9BAD82FB67}"/>
                </a:ext>
              </a:extLst>
            </p:cNvPr>
            <p:cNvSpPr/>
            <p:nvPr/>
          </p:nvSpPr>
          <p:spPr>
            <a:xfrm>
              <a:off x="198183" y="139306"/>
              <a:ext cx="630085" cy="744967"/>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0" name="Straight Connector 579">
              <a:extLst>
                <a:ext uri="{FF2B5EF4-FFF2-40B4-BE49-F238E27FC236}">
                  <a16:creationId xmlns:a16="http://schemas.microsoft.com/office/drawing/2014/main" id="{4EC2E1D5-C135-F807-500E-381D77027B34}"/>
                </a:ext>
              </a:extLst>
            </p:cNvPr>
            <p:cNvSpPr/>
            <p:nvPr/>
          </p:nvSpPr>
          <p:spPr>
            <a:xfrm>
              <a:off x="198183" y="136558"/>
              <a:ext cx="630085" cy="1120720"/>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1" name="Straight Connector 580">
              <a:extLst>
                <a:ext uri="{FF2B5EF4-FFF2-40B4-BE49-F238E27FC236}">
                  <a16:creationId xmlns:a16="http://schemas.microsoft.com/office/drawing/2014/main" id="{3BAC25A1-AF10-1D58-4717-AFA27980610C}"/>
                </a:ext>
              </a:extLst>
            </p:cNvPr>
            <p:cNvSpPr/>
            <p:nvPr/>
          </p:nvSpPr>
          <p:spPr>
            <a:xfrm flipH="1" flipV="1">
              <a:off x="196500" y="510989"/>
              <a:ext cx="629754" cy="371857"/>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2" name="Straight Connector 581">
              <a:extLst>
                <a:ext uri="{FF2B5EF4-FFF2-40B4-BE49-F238E27FC236}">
                  <a16:creationId xmlns:a16="http://schemas.microsoft.com/office/drawing/2014/main" id="{5D66D89A-058E-CD4C-3D37-808CC1F002BE}"/>
                </a:ext>
              </a:extLst>
            </p:cNvPr>
            <p:cNvSpPr/>
            <p:nvPr/>
          </p:nvSpPr>
          <p:spPr>
            <a:xfrm flipH="1" flipV="1">
              <a:off x="195535" y="883543"/>
              <a:ext cx="631685" cy="373212"/>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3" name="Straight Connector 582">
              <a:extLst>
                <a:ext uri="{FF2B5EF4-FFF2-40B4-BE49-F238E27FC236}">
                  <a16:creationId xmlns:a16="http://schemas.microsoft.com/office/drawing/2014/main" id="{C894E281-6EA7-D922-5495-4F98007F1E41}"/>
                </a:ext>
              </a:extLst>
            </p:cNvPr>
            <p:cNvSpPr/>
            <p:nvPr/>
          </p:nvSpPr>
          <p:spPr>
            <a:xfrm flipH="1" flipV="1">
              <a:off x="196938" y="509277"/>
              <a:ext cx="630282" cy="748699"/>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4" name="Straight Connector 583">
              <a:extLst>
                <a:ext uri="{FF2B5EF4-FFF2-40B4-BE49-F238E27FC236}">
                  <a16:creationId xmlns:a16="http://schemas.microsoft.com/office/drawing/2014/main" id="{9C070AA6-A23F-7DC0-9A17-E72021412ED0}"/>
                </a:ext>
              </a:extLst>
            </p:cNvPr>
            <p:cNvSpPr/>
            <p:nvPr/>
          </p:nvSpPr>
          <p:spPr>
            <a:xfrm flipV="1">
              <a:off x="914616" y="137486"/>
              <a:ext cx="281947" cy="372444"/>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5" name="Straight Connector 584">
              <a:extLst>
                <a:ext uri="{FF2B5EF4-FFF2-40B4-BE49-F238E27FC236}">
                  <a16:creationId xmlns:a16="http://schemas.microsoft.com/office/drawing/2014/main" id="{E79568B9-22C9-1A8D-B25E-4EE347C740DF}"/>
                </a:ext>
              </a:extLst>
            </p:cNvPr>
            <p:cNvSpPr/>
            <p:nvPr/>
          </p:nvSpPr>
          <p:spPr>
            <a:xfrm flipV="1">
              <a:off x="912992" y="137082"/>
              <a:ext cx="287280" cy="1119672"/>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6" name="Straight Connector 585">
              <a:extLst>
                <a:ext uri="{FF2B5EF4-FFF2-40B4-BE49-F238E27FC236}">
                  <a16:creationId xmlns:a16="http://schemas.microsoft.com/office/drawing/2014/main" id="{96221116-165D-F74A-E680-4CBECFCD0C80}"/>
                </a:ext>
              </a:extLst>
            </p:cNvPr>
            <p:cNvSpPr/>
            <p:nvPr/>
          </p:nvSpPr>
          <p:spPr>
            <a:xfrm>
              <a:off x="914513" y="138575"/>
              <a:ext cx="280828" cy="370266"/>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7" name="Straight Connector 586">
              <a:extLst>
                <a:ext uri="{FF2B5EF4-FFF2-40B4-BE49-F238E27FC236}">
                  <a16:creationId xmlns:a16="http://schemas.microsoft.com/office/drawing/2014/main" id="{A56308DB-E217-5E65-F670-2162D18ACA67}"/>
                </a:ext>
              </a:extLst>
            </p:cNvPr>
            <p:cNvSpPr/>
            <p:nvPr/>
          </p:nvSpPr>
          <p:spPr>
            <a:xfrm flipV="1">
              <a:off x="912992" y="510697"/>
              <a:ext cx="281640" cy="372442"/>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8" name="Straight Connector 587">
              <a:extLst>
                <a:ext uri="{FF2B5EF4-FFF2-40B4-BE49-F238E27FC236}">
                  <a16:creationId xmlns:a16="http://schemas.microsoft.com/office/drawing/2014/main" id="{4D700172-A735-D06F-24DE-FEEC4B79451D}"/>
                </a:ext>
              </a:extLst>
            </p:cNvPr>
            <p:cNvSpPr/>
            <p:nvPr/>
          </p:nvSpPr>
          <p:spPr>
            <a:xfrm>
              <a:off x="914613" y="137120"/>
              <a:ext cx="281823" cy="74659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9" name="Straight Connector 588">
              <a:extLst>
                <a:ext uri="{FF2B5EF4-FFF2-40B4-BE49-F238E27FC236}">
                  <a16:creationId xmlns:a16="http://schemas.microsoft.com/office/drawing/2014/main" id="{1BD6B919-5C08-4CFA-6085-9718CF535F03}"/>
                </a:ext>
              </a:extLst>
            </p:cNvPr>
            <p:cNvSpPr/>
            <p:nvPr/>
          </p:nvSpPr>
          <p:spPr>
            <a:xfrm>
              <a:off x="914637" y="133406"/>
              <a:ext cx="281767" cy="1124922"/>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40" name="Straight Connector 589">
              <a:extLst>
                <a:ext uri="{FF2B5EF4-FFF2-40B4-BE49-F238E27FC236}">
                  <a16:creationId xmlns:a16="http://schemas.microsoft.com/office/drawing/2014/main" id="{9EA8832C-4845-6077-500C-6E0DE1CDD9EC}"/>
                </a:ext>
              </a:extLst>
            </p:cNvPr>
            <p:cNvSpPr/>
            <p:nvPr/>
          </p:nvSpPr>
          <p:spPr>
            <a:xfrm>
              <a:off x="913698" y="510292"/>
              <a:ext cx="281642" cy="373252"/>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41" name="Straight Connector 590">
              <a:extLst>
                <a:ext uri="{FF2B5EF4-FFF2-40B4-BE49-F238E27FC236}">
                  <a16:creationId xmlns:a16="http://schemas.microsoft.com/office/drawing/2014/main" id="{232E12A2-E4B2-D581-C036-2AAA41A07994}"/>
                </a:ext>
              </a:extLst>
            </p:cNvPr>
            <p:cNvSpPr/>
            <p:nvPr/>
          </p:nvSpPr>
          <p:spPr>
            <a:xfrm>
              <a:off x="912952" y="509024"/>
              <a:ext cx="283482" cy="749206"/>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42" name="Straight Connector 591">
              <a:extLst>
                <a:ext uri="{FF2B5EF4-FFF2-40B4-BE49-F238E27FC236}">
                  <a16:creationId xmlns:a16="http://schemas.microsoft.com/office/drawing/2014/main" id="{EE859F57-1A3B-9A49-4C17-8A0AB73408BA}"/>
                </a:ext>
              </a:extLst>
            </p:cNvPr>
            <p:cNvSpPr/>
            <p:nvPr/>
          </p:nvSpPr>
          <p:spPr>
            <a:xfrm>
              <a:off x="914461" y="884193"/>
              <a:ext cx="282099" cy="373806"/>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43" name="Straight Connector 592">
              <a:extLst>
                <a:ext uri="{FF2B5EF4-FFF2-40B4-BE49-F238E27FC236}">
                  <a16:creationId xmlns:a16="http://schemas.microsoft.com/office/drawing/2014/main" id="{36EB52C0-68C8-D4EF-EB61-AD76AEC609DE}"/>
                </a:ext>
              </a:extLst>
            </p:cNvPr>
            <p:cNvSpPr/>
            <p:nvPr/>
          </p:nvSpPr>
          <p:spPr>
            <a:xfrm flipH="1">
              <a:off x="910170" y="882304"/>
              <a:ext cx="286395" cy="37569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44" name="Straight Connector 524">
              <a:extLst>
                <a:ext uri="{FF2B5EF4-FFF2-40B4-BE49-F238E27FC236}">
                  <a16:creationId xmlns:a16="http://schemas.microsoft.com/office/drawing/2014/main" id="{E16C2B93-D887-6346-7787-493E6A1C366D}"/>
                </a:ext>
              </a:extLst>
            </p:cNvPr>
            <p:cNvSpPr/>
            <p:nvPr/>
          </p:nvSpPr>
          <p:spPr>
            <a:xfrm flipH="1" flipV="1">
              <a:off x="1660941" y="510081"/>
              <a:ext cx="631686"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45" name="Straight Connector 541">
              <a:extLst>
                <a:ext uri="{FF2B5EF4-FFF2-40B4-BE49-F238E27FC236}">
                  <a16:creationId xmlns:a16="http://schemas.microsoft.com/office/drawing/2014/main" id="{30D84376-E3D7-4A7A-60A6-DF7E58564F6C}"/>
                </a:ext>
              </a:extLst>
            </p:cNvPr>
            <p:cNvSpPr/>
            <p:nvPr/>
          </p:nvSpPr>
          <p:spPr>
            <a:xfrm flipH="1">
              <a:off x="1660941" y="883292"/>
              <a:ext cx="631686"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46" name="Straight Connector 554">
              <a:extLst>
                <a:ext uri="{FF2B5EF4-FFF2-40B4-BE49-F238E27FC236}">
                  <a16:creationId xmlns:a16="http://schemas.microsoft.com/office/drawing/2014/main" id="{23A430FB-037D-3466-5823-EC5B65AF69B0}"/>
                </a:ext>
              </a:extLst>
            </p:cNvPr>
            <p:cNvSpPr/>
            <p:nvPr/>
          </p:nvSpPr>
          <p:spPr>
            <a:xfrm flipH="1">
              <a:off x="1660941" y="1256504"/>
              <a:ext cx="631686"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47" name="Straight Connector 567">
              <a:extLst>
                <a:ext uri="{FF2B5EF4-FFF2-40B4-BE49-F238E27FC236}">
                  <a16:creationId xmlns:a16="http://schemas.microsoft.com/office/drawing/2014/main" id="{7519CC3D-F832-55B8-870E-98EEF974528F}"/>
                </a:ext>
              </a:extLst>
            </p:cNvPr>
            <p:cNvSpPr/>
            <p:nvPr/>
          </p:nvSpPr>
          <p:spPr>
            <a:xfrm flipV="1">
              <a:off x="1664639" y="138324"/>
              <a:ext cx="627988" cy="370059"/>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48" name="Straight Connector 568">
              <a:extLst>
                <a:ext uri="{FF2B5EF4-FFF2-40B4-BE49-F238E27FC236}">
                  <a16:creationId xmlns:a16="http://schemas.microsoft.com/office/drawing/2014/main" id="{71A1D2B7-E2F2-2DDF-594F-9911AE81A95F}"/>
                </a:ext>
              </a:extLst>
            </p:cNvPr>
            <p:cNvSpPr/>
            <p:nvPr/>
          </p:nvSpPr>
          <p:spPr>
            <a:xfrm flipV="1">
              <a:off x="1660941" y="136869"/>
              <a:ext cx="631686" cy="746592"/>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49" name="Straight Connector 569">
              <a:extLst>
                <a:ext uri="{FF2B5EF4-FFF2-40B4-BE49-F238E27FC236}">
                  <a16:creationId xmlns:a16="http://schemas.microsoft.com/office/drawing/2014/main" id="{E87232EC-8977-8BEB-2104-FE304202E17D}"/>
                </a:ext>
              </a:extLst>
            </p:cNvPr>
            <p:cNvSpPr/>
            <p:nvPr/>
          </p:nvSpPr>
          <p:spPr>
            <a:xfrm flipV="1">
              <a:off x="1660941" y="510041"/>
              <a:ext cx="631685" cy="373252"/>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50" name="Straight Connector 570">
              <a:extLst>
                <a:ext uri="{FF2B5EF4-FFF2-40B4-BE49-F238E27FC236}">
                  <a16:creationId xmlns:a16="http://schemas.microsoft.com/office/drawing/2014/main" id="{8B510D20-C090-B423-5133-4B07BBACA672}"/>
                </a:ext>
              </a:extLst>
            </p:cNvPr>
            <p:cNvSpPr/>
            <p:nvPr/>
          </p:nvSpPr>
          <p:spPr>
            <a:xfrm flipV="1">
              <a:off x="1660941" y="883292"/>
              <a:ext cx="631685" cy="374210"/>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51" name="Straight Connector 571">
              <a:extLst>
                <a:ext uri="{FF2B5EF4-FFF2-40B4-BE49-F238E27FC236}">
                  <a16:creationId xmlns:a16="http://schemas.microsoft.com/office/drawing/2014/main" id="{31FEEAE7-DA49-2C5E-F736-D66BA199BD97}"/>
                </a:ext>
              </a:extLst>
            </p:cNvPr>
            <p:cNvSpPr/>
            <p:nvPr/>
          </p:nvSpPr>
          <p:spPr>
            <a:xfrm flipV="1">
              <a:off x="1660941" y="510081"/>
              <a:ext cx="631685" cy="746590"/>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52" name="Straight Connector 572">
              <a:extLst>
                <a:ext uri="{FF2B5EF4-FFF2-40B4-BE49-F238E27FC236}">
                  <a16:creationId xmlns:a16="http://schemas.microsoft.com/office/drawing/2014/main" id="{4FB61303-C568-5CA2-E4A2-730E68906F0B}"/>
                </a:ext>
              </a:extLst>
            </p:cNvPr>
            <p:cNvSpPr/>
            <p:nvPr/>
          </p:nvSpPr>
          <p:spPr>
            <a:xfrm flipV="1">
              <a:off x="1660941" y="136829"/>
              <a:ext cx="631686" cy="1121019"/>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53" name="Straight Connector 577">
              <a:extLst>
                <a:ext uri="{FF2B5EF4-FFF2-40B4-BE49-F238E27FC236}">
                  <a16:creationId xmlns:a16="http://schemas.microsoft.com/office/drawing/2014/main" id="{5E0C5E83-2B12-73F6-D0BF-9F37D14B82E4}"/>
                </a:ext>
              </a:extLst>
            </p:cNvPr>
            <p:cNvSpPr/>
            <p:nvPr/>
          </p:nvSpPr>
          <p:spPr>
            <a:xfrm flipH="1" flipV="1">
              <a:off x="1663590" y="136308"/>
              <a:ext cx="630085" cy="37579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54" name="Straight Connector 578">
              <a:extLst>
                <a:ext uri="{FF2B5EF4-FFF2-40B4-BE49-F238E27FC236}">
                  <a16:creationId xmlns:a16="http://schemas.microsoft.com/office/drawing/2014/main" id="{B29AA1DA-348A-60EE-C65E-63891B1BF94D}"/>
                </a:ext>
              </a:extLst>
            </p:cNvPr>
            <p:cNvSpPr/>
            <p:nvPr/>
          </p:nvSpPr>
          <p:spPr>
            <a:xfrm>
              <a:off x="1663590" y="139056"/>
              <a:ext cx="630085" cy="744966"/>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55" name="Straight Connector 579">
              <a:extLst>
                <a:ext uri="{FF2B5EF4-FFF2-40B4-BE49-F238E27FC236}">
                  <a16:creationId xmlns:a16="http://schemas.microsoft.com/office/drawing/2014/main" id="{AE394F1A-9BD2-8397-B82F-8EE13CACE19B}"/>
                </a:ext>
              </a:extLst>
            </p:cNvPr>
            <p:cNvSpPr/>
            <p:nvPr/>
          </p:nvSpPr>
          <p:spPr>
            <a:xfrm>
              <a:off x="1663590" y="136307"/>
              <a:ext cx="630085" cy="112072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56" name="Straight Connector 580">
              <a:extLst>
                <a:ext uri="{FF2B5EF4-FFF2-40B4-BE49-F238E27FC236}">
                  <a16:creationId xmlns:a16="http://schemas.microsoft.com/office/drawing/2014/main" id="{72772E4F-17BF-5645-E220-6E2FE387313B}"/>
                </a:ext>
              </a:extLst>
            </p:cNvPr>
            <p:cNvSpPr/>
            <p:nvPr/>
          </p:nvSpPr>
          <p:spPr>
            <a:xfrm flipH="1" flipV="1">
              <a:off x="1661907" y="510739"/>
              <a:ext cx="629754" cy="371857"/>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57" name="Straight Connector 581">
              <a:extLst>
                <a:ext uri="{FF2B5EF4-FFF2-40B4-BE49-F238E27FC236}">
                  <a16:creationId xmlns:a16="http://schemas.microsoft.com/office/drawing/2014/main" id="{63B0E9B5-3E8C-6112-2847-4269F72BB648}"/>
                </a:ext>
              </a:extLst>
            </p:cNvPr>
            <p:cNvSpPr/>
            <p:nvPr/>
          </p:nvSpPr>
          <p:spPr>
            <a:xfrm flipH="1" flipV="1">
              <a:off x="1660942" y="883293"/>
              <a:ext cx="631685" cy="373212"/>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58" name="Straight Connector 582">
              <a:extLst>
                <a:ext uri="{FF2B5EF4-FFF2-40B4-BE49-F238E27FC236}">
                  <a16:creationId xmlns:a16="http://schemas.microsoft.com/office/drawing/2014/main" id="{B3CC9181-35C5-539F-A818-6F1592C84A8A}"/>
                </a:ext>
              </a:extLst>
            </p:cNvPr>
            <p:cNvSpPr/>
            <p:nvPr/>
          </p:nvSpPr>
          <p:spPr>
            <a:xfrm flipH="1" flipV="1">
              <a:off x="1662344" y="509027"/>
              <a:ext cx="630282" cy="748699"/>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59" name="Straight Connector 523">
              <a:extLst>
                <a:ext uri="{FF2B5EF4-FFF2-40B4-BE49-F238E27FC236}">
                  <a16:creationId xmlns:a16="http://schemas.microsoft.com/office/drawing/2014/main" id="{094E798B-3CA5-CE85-D7D4-9B8155563AEE}"/>
                </a:ext>
              </a:extLst>
            </p:cNvPr>
            <p:cNvSpPr/>
            <p:nvPr/>
          </p:nvSpPr>
          <p:spPr>
            <a:xfrm flipH="1">
              <a:off x="1283309" y="510205"/>
              <a:ext cx="283110"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60" name="Straight Connector 540">
              <a:extLst>
                <a:ext uri="{FF2B5EF4-FFF2-40B4-BE49-F238E27FC236}">
                  <a16:creationId xmlns:a16="http://schemas.microsoft.com/office/drawing/2014/main" id="{3FC55CBF-2D6B-3358-FA3A-5D3C5B9C3921}"/>
                </a:ext>
              </a:extLst>
            </p:cNvPr>
            <p:cNvSpPr/>
            <p:nvPr/>
          </p:nvSpPr>
          <p:spPr>
            <a:xfrm flipH="1">
              <a:off x="1284897" y="883417"/>
              <a:ext cx="287281"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61" name="Straight Connector 553">
              <a:extLst>
                <a:ext uri="{FF2B5EF4-FFF2-40B4-BE49-F238E27FC236}">
                  <a16:creationId xmlns:a16="http://schemas.microsoft.com/office/drawing/2014/main" id="{3519F4D3-2432-F448-AC2C-3B2BD297757C}"/>
                </a:ext>
              </a:extLst>
            </p:cNvPr>
            <p:cNvSpPr/>
            <p:nvPr/>
          </p:nvSpPr>
          <p:spPr>
            <a:xfrm flipH="1">
              <a:off x="1281605" y="1257630"/>
              <a:ext cx="286518"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62" name="Straight Connector 565">
              <a:extLst>
                <a:ext uri="{FF2B5EF4-FFF2-40B4-BE49-F238E27FC236}">
                  <a16:creationId xmlns:a16="http://schemas.microsoft.com/office/drawing/2014/main" id="{DC25336D-2DDA-6433-99BF-097B4394F335}"/>
                </a:ext>
              </a:extLst>
            </p:cNvPr>
            <p:cNvSpPr/>
            <p:nvPr/>
          </p:nvSpPr>
          <p:spPr>
            <a:xfrm flipV="1">
              <a:off x="1284898" y="136956"/>
              <a:ext cx="285564" cy="749414"/>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63" name="Straight Connector 566">
              <a:extLst>
                <a:ext uri="{FF2B5EF4-FFF2-40B4-BE49-F238E27FC236}">
                  <a16:creationId xmlns:a16="http://schemas.microsoft.com/office/drawing/2014/main" id="{DD76FB88-513A-3F78-7D47-C06775BAAC70}"/>
                </a:ext>
              </a:extLst>
            </p:cNvPr>
            <p:cNvSpPr/>
            <p:nvPr/>
          </p:nvSpPr>
          <p:spPr>
            <a:xfrm flipV="1">
              <a:off x="1286521" y="511509"/>
              <a:ext cx="281820" cy="746590"/>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64" name="Straight Connector 583">
              <a:extLst>
                <a:ext uri="{FF2B5EF4-FFF2-40B4-BE49-F238E27FC236}">
                  <a16:creationId xmlns:a16="http://schemas.microsoft.com/office/drawing/2014/main" id="{88655D01-C790-8B83-C423-92EAE486CAA3}"/>
                </a:ext>
              </a:extLst>
            </p:cNvPr>
            <p:cNvSpPr/>
            <p:nvPr/>
          </p:nvSpPr>
          <p:spPr>
            <a:xfrm flipV="1">
              <a:off x="1286521" y="137359"/>
              <a:ext cx="281948" cy="372445"/>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65" name="Straight Connector 584">
              <a:extLst>
                <a:ext uri="{FF2B5EF4-FFF2-40B4-BE49-F238E27FC236}">
                  <a16:creationId xmlns:a16="http://schemas.microsoft.com/office/drawing/2014/main" id="{8A9E1C74-0E09-DD3A-9F02-17C6DDFA2585}"/>
                </a:ext>
              </a:extLst>
            </p:cNvPr>
            <p:cNvSpPr/>
            <p:nvPr/>
          </p:nvSpPr>
          <p:spPr>
            <a:xfrm flipV="1">
              <a:off x="1284898" y="136956"/>
              <a:ext cx="287279" cy="111967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66" name="Straight Connector 585">
              <a:extLst>
                <a:ext uri="{FF2B5EF4-FFF2-40B4-BE49-F238E27FC236}">
                  <a16:creationId xmlns:a16="http://schemas.microsoft.com/office/drawing/2014/main" id="{C2E10472-EFFC-9BB3-F564-5614776591C6}"/>
                </a:ext>
              </a:extLst>
            </p:cNvPr>
            <p:cNvSpPr/>
            <p:nvPr/>
          </p:nvSpPr>
          <p:spPr>
            <a:xfrm>
              <a:off x="1286418" y="138448"/>
              <a:ext cx="280828" cy="370267"/>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67" name="Straight Connector 586">
              <a:extLst>
                <a:ext uri="{FF2B5EF4-FFF2-40B4-BE49-F238E27FC236}">
                  <a16:creationId xmlns:a16="http://schemas.microsoft.com/office/drawing/2014/main" id="{A2201995-AF9A-E3AD-D5F3-A16E9F4E4A9E}"/>
                </a:ext>
              </a:extLst>
            </p:cNvPr>
            <p:cNvSpPr/>
            <p:nvPr/>
          </p:nvSpPr>
          <p:spPr>
            <a:xfrm flipV="1">
              <a:off x="1284898" y="510570"/>
              <a:ext cx="281639" cy="372443"/>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68" name="Straight Connector 587">
              <a:extLst>
                <a:ext uri="{FF2B5EF4-FFF2-40B4-BE49-F238E27FC236}">
                  <a16:creationId xmlns:a16="http://schemas.microsoft.com/office/drawing/2014/main" id="{831597C0-E9FF-1C0E-21D4-1CEE4EC6C782}"/>
                </a:ext>
              </a:extLst>
            </p:cNvPr>
            <p:cNvSpPr/>
            <p:nvPr/>
          </p:nvSpPr>
          <p:spPr>
            <a:xfrm>
              <a:off x="1286519" y="136993"/>
              <a:ext cx="281822" cy="746592"/>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69" name="Straight Connector 588">
              <a:extLst>
                <a:ext uri="{FF2B5EF4-FFF2-40B4-BE49-F238E27FC236}">
                  <a16:creationId xmlns:a16="http://schemas.microsoft.com/office/drawing/2014/main" id="{202BDDD8-D266-886D-AB2A-B79EE410266E}"/>
                </a:ext>
              </a:extLst>
            </p:cNvPr>
            <p:cNvSpPr/>
            <p:nvPr/>
          </p:nvSpPr>
          <p:spPr>
            <a:xfrm>
              <a:off x="1286543" y="133280"/>
              <a:ext cx="281767" cy="112492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70" name="Straight Connector 589">
              <a:extLst>
                <a:ext uri="{FF2B5EF4-FFF2-40B4-BE49-F238E27FC236}">
                  <a16:creationId xmlns:a16="http://schemas.microsoft.com/office/drawing/2014/main" id="{C2170819-9C92-7DAB-2DDA-D5E350900C78}"/>
                </a:ext>
              </a:extLst>
            </p:cNvPr>
            <p:cNvSpPr/>
            <p:nvPr/>
          </p:nvSpPr>
          <p:spPr>
            <a:xfrm>
              <a:off x="1285603" y="510166"/>
              <a:ext cx="281643" cy="37325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71" name="Straight Connector 590">
              <a:extLst>
                <a:ext uri="{FF2B5EF4-FFF2-40B4-BE49-F238E27FC236}">
                  <a16:creationId xmlns:a16="http://schemas.microsoft.com/office/drawing/2014/main" id="{40B790E9-D715-ABDB-DF67-9A0AC8284108}"/>
                </a:ext>
              </a:extLst>
            </p:cNvPr>
            <p:cNvSpPr/>
            <p:nvPr/>
          </p:nvSpPr>
          <p:spPr>
            <a:xfrm>
              <a:off x="1284858" y="508897"/>
              <a:ext cx="283482" cy="749206"/>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72" name="Straight Connector 591">
              <a:extLst>
                <a:ext uri="{FF2B5EF4-FFF2-40B4-BE49-F238E27FC236}">
                  <a16:creationId xmlns:a16="http://schemas.microsoft.com/office/drawing/2014/main" id="{71BA8A60-2D2D-4A2A-9E3F-0B1373FB2901}"/>
                </a:ext>
              </a:extLst>
            </p:cNvPr>
            <p:cNvSpPr/>
            <p:nvPr/>
          </p:nvSpPr>
          <p:spPr>
            <a:xfrm>
              <a:off x="1286367" y="884067"/>
              <a:ext cx="282098" cy="373806"/>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73" name="Straight Connector 592">
              <a:extLst>
                <a:ext uri="{FF2B5EF4-FFF2-40B4-BE49-F238E27FC236}">
                  <a16:creationId xmlns:a16="http://schemas.microsoft.com/office/drawing/2014/main" id="{72A4426C-ECF6-C67B-20BF-CE51792AEA3A}"/>
                </a:ext>
              </a:extLst>
            </p:cNvPr>
            <p:cNvSpPr/>
            <p:nvPr/>
          </p:nvSpPr>
          <p:spPr>
            <a:xfrm flipH="1">
              <a:off x="1282075" y="882177"/>
              <a:ext cx="286396" cy="37569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74" name="Oval 502">
              <a:extLst>
                <a:ext uri="{FF2B5EF4-FFF2-40B4-BE49-F238E27FC236}">
                  <a16:creationId xmlns:a16="http://schemas.microsoft.com/office/drawing/2014/main" id="{EA0F63F1-3D55-271D-CAF3-0B54A78A0483}"/>
                </a:ext>
              </a:extLst>
            </p:cNvPr>
            <p:cNvSpPr/>
            <p:nvPr/>
          </p:nvSpPr>
          <p:spPr>
            <a:xfrm flipH="1">
              <a:off x="1561828" y="79336"/>
              <a:ext cx="117556" cy="117556"/>
            </a:xfrm>
            <a:prstGeom prst="ellipse">
              <a:avLst/>
            </a:prstGeom>
            <a:solidFill>
              <a:srgbClr val="009C98"/>
            </a:solidFill>
            <a:ln w="12700" cap="flat">
              <a:noFill/>
              <a:miter lim="400000"/>
            </a:ln>
            <a:effectLst/>
          </p:spPr>
          <p:txBody>
            <a:bodyPr wrap="square" lIns="36000" tIns="36000" rIns="36000" bIns="36000" numCol="1" anchor="t">
              <a:noAutofit/>
            </a:bodyPr>
            <a:lstStyle/>
            <a:p>
              <a:pPr defTabSz="685948">
                <a:defRPr sz="1400">
                  <a:solidFill>
                    <a:srgbClr val="000000"/>
                  </a:solidFill>
                </a:defRPr>
              </a:pPr>
              <a:endParaRPr sz="1400">
                <a:solidFill>
                  <a:srgbClr val="000000"/>
                </a:solidFill>
                <a:latin typeface="IBM Plex Sans Regular"/>
              </a:endParaRPr>
            </a:p>
          </p:txBody>
        </p:sp>
        <p:sp>
          <p:nvSpPr>
            <p:cNvPr id="75" name="Oval 509">
              <a:extLst>
                <a:ext uri="{FF2B5EF4-FFF2-40B4-BE49-F238E27FC236}">
                  <a16:creationId xmlns:a16="http://schemas.microsoft.com/office/drawing/2014/main" id="{1D15D0AD-EA51-83D2-970B-0825DD1F34C8}"/>
                </a:ext>
              </a:extLst>
            </p:cNvPr>
            <p:cNvSpPr/>
            <p:nvPr/>
          </p:nvSpPr>
          <p:spPr>
            <a:xfrm flipH="1">
              <a:off x="1492619" y="383803"/>
              <a:ext cx="255973" cy="255973"/>
            </a:xfrm>
            <a:prstGeom prst="ellipse">
              <a:avLst/>
            </a:prstGeom>
            <a:solidFill>
              <a:srgbClr val="009C98"/>
            </a:solidFill>
            <a:ln w="12700" cap="flat">
              <a:noFill/>
              <a:miter lim="400000"/>
            </a:ln>
            <a:effectLst/>
          </p:spPr>
          <p:txBody>
            <a:bodyPr wrap="square" lIns="36000" tIns="36000" rIns="36000" bIns="36000" numCol="1" anchor="t">
              <a:noAutofit/>
            </a:bodyPr>
            <a:lstStyle/>
            <a:p>
              <a:pPr defTabSz="685948">
                <a:defRPr sz="1400">
                  <a:solidFill>
                    <a:srgbClr val="000000"/>
                  </a:solidFill>
                </a:defRPr>
              </a:pPr>
              <a:endParaRPr sz="1400">
                <a:solidFill>
                  <a:srgbClr val="000000"/>
                </a:solidFill>
                <a:latin typeface="IBM Plex Sans Regular"/>
              </a:endParaRPr>
            </a:p>
          </p:txBody>
        </p:sp>
        <p:sp>
          <p:nvSpPr>
            <p:cNvPr id="76" name="Oval 545">
              <a:extLst>
                <a:ext uri="{FF2B5EF4-FFF2-40B4-BE49-F238E27FC236}">
                  <a16:creationId xmlns:a16="http://schemas.microsoft.com/office/drawing/2014/main" id="{7D68F866-AF35-834F-52E6-31865C474DCF}"/>
                </a:ext>
              </a:extLst>
            </p:cNvPr>
            <p:cNvSpPr/>
            <p:nvPr/>
          </p:nvSpPr>
          <p:spPr>
            <a:xfrm flipH="1">
              <a:off x="1527230" y="1145599"/>
              <a:ext cx="202338" cy="202338"/>
            </a:xfrm>
            <a:prstGeom prst="ellipse">
              <a:avLst/>
            </a:prstGeom>
            <a:solidFill>
              <a:srgbClr val="009C98"/>
            </a:solidFill>
            <a:ln w="12700" cap="flat">
              <a:noFill/>
              <a:miter lim="400000"/>
            </a:ln>
            <a:effectLst/>
          </p:spPr>
          <p:txBody>
            <a:bodyPr wrap="square" lIns="36000" tIns="36000" rIns="36000" bIns="36000" numCol="1" anchor="t">
              <a:noAutofit/>
            </a:bodyPr>
            <a:lstStyle/>
            <a:p>
              <a:pPr defTabSz="685948">
                <a:defRPr sz="1400">
                  <a:solidFill>
                    <a:srgbClr val="000000"/>
                  </a:solidFill>
                </a:defRPr>
              </a:pPr>
              <a:endParaRPr sz="1400">
                <a:solidFill>
                  <a:srgbClr val="000000"/>
                </a:solidFill>
                <a:latin typeface="IBM Plex Sans Regular"/>
              </a:endParaRPr>
            </a:p>
          </p:txBody>
        </p:sp>
        <p:sp>
          <p:nvSpPr>
            <p:cNvPr id="77" name="Oval 532">
              <a:extLst>
                <a:ext uri="{FF2B5EF4-FFF2-40B4-BE49-F238E27FC236}">
                  <a16:creationId xmlns:a16="http://schemas.microsoft.com/office/drawing/2014/main" id="{6D72D3EE-957E-C0DB-5E03-BB63BB71840D}"/>
                </a:ext>
              </a:extLst>
            </p:cNvPr>
            <p:cNvSpPr/>
            <p:nvPr/>
          </p:nvSpPr>
          <p:spPr>
            <a:xfrm flipH="1">
              <a:off x="1549869" y="812807"/>
              <a:ext cx="141473" cy="141473"/>
            </a:xfrm>
            <a:prstGeom prst="ellipse">
              <a:avLst/>
            </a:prstGeom>
            <a:solidFill>
              <a:srgbClr val="009C98"/>
            </a:solidFill>
            <a:ln w="12700" cap="flat">
              <a:noFill/>
              <a:miter lim="400000"/>
            </a:ln>
            <a:effectLst/>
          </p:spPr>
          <p:txBody>
            <a:bodyPr wrap="square" lIns="36000" tIns="36000" rIns="36000" bIns="36000" numCol="1" anchor="t">
              <a:noAutofit/>
            </a:bodyPr>
            <a:lstStyle/>
            <a:p>
              <a:pPr defTabSz="685948">
                <a:defRPr sz="1400">
                  <a:solidFill>
                    <a:srgbClr val="000000"/>
                  </a:solidFill>
                </a:defRPr>
              </a:pPr>
              <a:endParaRPr sz="1400">
                <a:solidFill>
                  <a:srgbClr val="000000"/>
                </a:solidFill>
                <a:latin typeface="IBM Plex Sans Regular"/>
              </a:endParaRPr>
            </a:p>
          </p:txBody>
        </p:sp>
        <p:sp>
          <p:nvSpPr>
            <p:cNvPr id="78" name="Oval 503">
              <a:extLst>
                <a:ext uri="{FF2B5EF4-FFF2-40B4-BE49-F238E27FC236}">
                  <a16:creationId xmlns:a16="http://schemas.microsoft.com/office/drawing/2014/main" id="{847ACD3B-09C8-AAEE-6594-D8F97E99051F}"/>
                </a:ext>
              </a:extLst>
            </p:cNvPr>
            <p:cNvSpPr/>
            <p:nvPr/>
          </p:nvSpPr>
          <p:spPr>
            <a:xfrm flipH="1">
              <a:off x="1156548" y="55690"/>
              <a:ext cx="164847" cy="164847"/>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79" name="Oval 510">
              <a:extLst>
                <a:ext uri="{FF2B5EF4-FFF2-40B4-BE49-F238E27FC236}">
                  <a16:creationId xmlns:a16="http://schemas.microsoft.com/office/drawing/2014/main" id="{D076705F-A995-C7B5-9636-E23B15944ECF}"/>
                </a:ext>
              </a:extLst>
            </p:cNvPr>
            <p:cNvSpPr/>
            <p:nvPr/>
          </p:nvSpPr>
          <p:spPr>
            <a:xfrm flipH="1">
              <a:off x="1161012" y="433829"/>
              <a:ext cx="155920" cy="155921"/>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80" name="Oval 533">
              <a:extLst>
                <a:ext uri="{FF2B5EF4-FFF2-40B4-BE49-F238E27FC236}">
                  <a16:creationId xmlns:a16="http://schemas.microsoft.com/office/drawing/2014/main" id="{B73343A2-3563-5C55-3007-34E0236BD2B3}"/>
                </a:ext>
              </a:extLst>
            </p:cNvPr>
            <p:cNvSpPr/>
            <p:nvPr/>
          </p:nvSpPr>
          <p:spPr>
            <a:xfrm flipH="1">
              <a:off x="1135311" y="783444"/>
              <a:ext cx="200198" cy="200199"/>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81" name="Oval 546">
              <a:extLst>
                <a:ext uri="{FF2B5EF4-FFF2-40B4-BE49-F238E27FC236}">
                  <a16:creationId xmlns:a16="http://schemas.microsoft.com/office/drawing/2014/main" id="{449AE3EA-06E3-79C4-FC00-00655A5EFC69}"/>
                </a:ext>
              </a:extLst>
            </p:cNvPr>
            <p:cNvSpPr/>
            <p:nvPr/>
          </p:nvSpPr>
          <p:spPr>
            <a:xfrm flipH="1">
              <a:off x="1180194" y="1196944"/>
              <a:ext cx="117556" cy="117556"/>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82" name="Oval 547">
              <a:extLst>
                <a:ext uri="{FF2B5EF4-FFF2-40B4-BE49-F238E27FC236}">
                  <a16:creationId xmlns:a16="http://schemas.microsoft.com/office/drawing/2014/main" id="{987962A3-0B0C-F5FD-FF67-0B269FDE18A1}"/>
                </a:ext>
              </a:extLst>
            </p:cNvPr>
            <p:cNvSpPr/>
            <p:nvPr/>
          </p:nvSpPr>
          <p:spPr>
            <a:xfrm flipH="1">
              <a:off x="766315" y="1150627"/>
              <a:ext cx="192280" cy="192281"/>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83" name="Oval 504">
              <a:extLst>
                <a:ext uri="{FF2B5EF4-FFF2-40B4-BE49-F238E27FC236}">
                  <a16:creationId xmlns:a16="http://schemas.microsoft.com/office/drawing/2014/main" id="{0FEC61E6-F89B-B73F-9BCC-3700F3E9C665}"/>
                </a:ext>
              </a:extLst>
            </p:cNvPr>
            <p:cNvSpPr/>
            <p:nvPr/>
          </p:nvSpPr>
          <p:spPr>
            <a:xfrm flipH="1">
              <a:off x="728715" y="4374"/>
              <a:ext cx="267480" cy="267480"/>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84" name="Oval 511">
              <a:extLst>
                <a:ext uri="{FF2B5EF4-FFF2-40B4-BE49-F238E27FC236}">
                  <a16:creationId xmlns:a16="http://schemas.microsoft.com/office/drawing/2014/main" id="{2D2CD6CE-65E1-8443-B98C-66B2AA1F8089}"/>
                </a:ext>
              </a:extLst>
            </p:cNvPr>
            <p:cNvSpPr/>
            <p:nvPr/>
          </p:nvSpPr>
          <p:spPr>
            <a:xfrm flipH="1">
              <a:off x="803578" y="453209"/>
              <a:ext cx="117556" cy="117556"/>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85" name="Oval 534">
              <a:extLst>
                <a:ext uri="{FF2B5EF4-FFF2-40B4-BE49-F238E27FC236}">
                  <a16:creationId xmlns:a16="http://schemas.microsoft.com/office/drawing/2014/main" id="{1B859318-0520-C2FB-64C6-69E55806144E}"/>
                </a:ext>
              </a:extLst>
            </p:cNvPr>
            <p:cNvSpPr/>
            <p:nvPr/>
          </p:nvSpPr>
          <p:spPr>
            <a:xfrm flipH="1">
              <a:off x="772293" y="802177"/>
              <a:ext cx="162733" cy="162733"/>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86" name="Oval 505">
              <a:extLst>
                <a:ext uri="{FF2B5EF4-FFF2-40B4-BE49-F238E27FC236}">
                  <a16:creationId xmlns:a16="http://schemas.microsoft.com/office/drawing/2014/main" id="{952054C8-9B94-0ADD-51A6-E885B7BBC204}"/>
                </a:ext>
              </a:extLst>
            </p:cNvPr>
            <p:cNvSpPr/>
            <p:nvPr/>
          </p:nvSpPr>
          <p:spPr>
            <a:xfrm flipH="1">
              <a:off x="62647" y="68296"/>
              <a:ext cx="152115" cy="152115"/>
            </a:xfrm>
            <a:prstGeom prst="ellipse">
              <a:avLst/>
            </a:prstGeom>
            <a:solidFill>
              <a:srgbClr val="009C98"/>
            </a:solidFill>
            <a:ln w="12700" cap="flat">
              <a:noFill/>
              <a:miter lim="400000"/>
            </a:ln>
            <a:effectLst/>
          </p:spPr>
          <p:txBody>
            <a:bodyPr wrap="square" lIns="36000" tIns="36000" rIns="36000" bIns="36000" numCol="1" anchor="t">
              <a:noAutofit/>
            </a:bodyPr>
            <a:lstStyle/>
            <a:p>
              <a:pPr defTabSz="685948">
                <a:defRPr sz="1400">
                  <a:solidFill>
                    <a:srgbClr val="000000"/>
                  </a:solidFill>
                </a:defRPr>
              </a:pPr>
              <a:endParaRPr sz="1400">
                <a:solidFill>
                  <a:srgbClr val="000000"/>
                </a:solidFill>
                <a:latin typeface="IBM Plex Sans Regular"/>
              </a:endParaRPr>
            </a:p>
          </p:txBody>
        </p:sp>
        <p:sp>
          <p:nvSpPr>
            <p:cNvPr id="87" name="Oval 512">
              <a:extLst>
                <a:ext uri="{FF2B5EF4-FFF2-40B4-BE49-F238E27FC236}">
                  <a16:creationId xmlns:a16="http://schemas.microsoft.com/office/drawing/2014/main" id="{B7FEC9DB-90A5-26EE-31FC-AD71DFCA3389}"/>
                </a:ext>
              </a:extLst>
            </p:cNvPr>
            <p:cNvSpPr/>
            <p:nvPr/>
          </p:nvSpPr>
          <p:spPr>
            <a:xfrm flipH="1">
              <a:off x="37535" y="409163"/>
              <a:ext cx="202339" cy="202338"/>
            </a:xfrm>
            <a:prstGeom prst="ellipse">
              <a:avLst/>
            </a:prstGeom>
            <a:solidFill>
              <a:srgbClr val="009C98"/>
            </a:solidFill>
            <a:ln w="12700" cap="flat">
              <a:noFill/>
              <a:miter lim="400000"/>
            </a:ln>
            <a:effectLst/>
          </p:spPr>
          <p:txBody>
            <a:bodyPr wrap="square" lIns="36000" tIns="36000" rIns="36000" bIns="36000" numCol="1" anchor="t">
              <a:noAutofit/>
            </a:bodyPr>
            <a:lstStyle/>
            <a:p>
              <a:pPr defTabSz="685948">
                <a:defRPr sz="1400">
                  <a:solidFill>
                    <a:srgbClr val="000000"/>
                  </a:solidFill>
                </a:defRPr>
              </a:pPr>
              <a:endParaRPr sz="1400">
                <a:solidFill>
                  <a:srgbClr val="000000"/>
                </a:solidFill>
                <a:latin typeface="IBM Plex Sans Regular"/>
              </a:endParaRPr>
            </a:p>
          </p:txBody>
        </p:sp>
        <p:sp>
          <p:nvSpPr>
            <p:cNvPr id="88" name="Oval 535">
              <a:extLst>
                <a:ext uri="{FF2B5EF4-FFF2-40B4-BE49-F238E27FC236}">
                  <a16:creationId xmlns:a16="http://schemas.microsoft.com/office/drawing/2014/main" id="{971EF613-62AC-A27A-1FB0-A9E3639CB84E}"/>
                </a:ext>
              </a:extLst>
            </p:cNvPr>
            <p:cNvSpPr/>
            <p:nvPr/>
          </p:nvSpPr>
          <p:spPr>
            <a:xfrm flipH="1">
              <a:off x="79927" y="824765"/>
              <a:ext cx="117556" cy="117556"/>
            </a:xfrm>
            <a:prstGeom prst="ellipse">
              <a:avLst/>
            </a:prstGeom>
            <a:solidFill>
              <a:srgbClr val="009C98"/>
            </a:solidFill>
            <a:ln w="12700" cap="flat">
              <a:noFill/>
              <a:miter lim="400000"/>
            </a:ln>
            <a:effectLst/>
          </p:spPr>
          <p:txBody>
            <a:bodyPr wrap="square" lIns="36000" tIns="36000" rIns="36000" bIns="36000" numCol="1" anchor="t">
              <a:noAutofit/>
            </a:bodyPr>
            <a:lstStyle/>
            <a:p>
              <a:pPr defTabSz="685948">
                <a:defRPr sz="1400">
                  <a:solidFill>
                    <a:srgbClr val="000000"/>
                  </a:solidFill>
                </a:defRPr>
              </a:pPr>
              <a:endParaRPr sz="1400">
                <a:solidFill>
                  <a:srgbClr val="000000"/>
                </a:solidFill>
                <a:latin typeface="IBM Plex Sans Regular"/>
              </a:endParaRPr>
            </a:p>
          </p:txBody>
        </p:sp>
        <p:sp>
          <p:nvSpPr>
            <p:cNvPr id="89" name="Oval 548">
              <a:extLst>
                <a:ext uri="{FF2B5EF4-FFF2-40B4-BE49-F238E27FC236}">
                  <a16:creationId xmlns:a16="http://schemas.microsoft.com/office/drawing/2014/main" id="{3EFE113C-7EF7-CFF9-77AB-6B21701DE6DC}"/>
                </a:ext>
              </a:extLst>
            </p:cNvPr>
            <p:cNvSpPr/>
            <p:nvPr/>
          </p:nvSpPr>
          <p:spPr>
            <a:xfrm flipH="1">
              <a:off x="4965" y="1113028"/>
              <a:ext cx="267479" cy="267480"/>
            </a:xfrm>
            <a:prstGeom prst="ellipse">
              <a:avLst/>
            </a:prstGeom>
            <a:solidFill>
              <a:srgbClr val="009C98"/>
            </a:solidFill>
            <a:ln w="12700" cap="flat">
              <a:noFill/>
              <a:miter lim="400000"/>
            </a:ln>
            <a:effectLst/>
          </p:spPr>
          <p:txBody>
            <a:bodyPr wrap="square" lIns="36000" tIns="36000" rIns="36000" bIns="36000" numCol="1" anchor="t">
              <a:noAutofit/>
            </a:bodyPr>
            <a:lstStyle/>
            <a:p>
              <a:pPr defTabSz="685948">
                <a:defRPr sz="1400">
                  <a:solidFill>
                    <a:srgbClr val="000000"/>
                  </a:solidFill>
                </a:defRPr>
              </a:pPr>
              <a:endParaRPr sz="1400">
                <a:solidFill>
                  <a:srgbClr val="000000"/>
                </a:solidFill>
                <a:latin typeface="IBM Plex Sans Regular"/>
              </a:endParaRPr>
            </a:p>
          </p:txBody>
        </p:sp>
        <p:sp>
          <p:nvSpPr>
            <p:cNvPr id="90" name="Straight Connector 523">
              <a:extLst>
                <a:ext uri="{FF2B5EF4-FFF2-40B4-BE49-F238E27FC236}">
                  <a16:creationId xmlns:a16="http://schemas.microsoft.com/office/drawing/2014/main" id="{EC082CA9-BE3C-6AEA-B4DA-5D0E5112FE7C}"/>
                </a:ext>
              </a:extLst>
            </p:cNvPr>
            <p:cNvSpPr/>
            <p:nvPr/>
          </p:nvSpPr>
          <p:spPr>
            <a:xfrm flipH="1">
              <a:off x="2379999" y="510205"/>
              <a:ext cx="283110"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91" name="Straight Connector 540">
              <a:extLst>
                <a:ext uri="{FF2B5EF4-FFF2-40B4-BE49-F238E27FC236}">
                  <a16:creationId xmlns:a16="http://schemas.microsoft.com/office/drawing/2014/main" id="{9D23BB8D-362E-4F47-96EC-9DA52BC96F33}"/>
                </a:ext>
              </a:extLst>
            </p:cNvPr>
            <p:cNvSpPr/>
            <p:nvPr/>
          </p:nvSpPr>
          <p:spPr>
            <a:xfrm flipH="1">
              <a:off x="2381587" y="883417"/>
              <a:ext cx="287281"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92" name="Straight Connector 553">
              <a:extLst>
                <a:ext uri="{FF2B5EF4-FFF2-40B4-BE49-F238E27FC236}">
                  <a16:creationId xmlns:a16="http://schemas.microsoft.com/office/drawing/2014/main" id="{93C0C78A-F057-3933-ACE7-3F60C4A8D0B2}"/>
                </a:ext>
              </a:extLst>
            </p:cNvPr>
            <p:cNvSpPr/>
            <p:nvPr/>
          </p:nvSpPr>
          <p:spPr>
            <a:xfrm flipH="1">
              <a:off x="2378295" y="1257630"/>
              <a:ext cx="286518"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93" name="Straight Connector 565">
              <a:extLst>
                <a:ext uri="{FF2B5EF4-FFF2-40B4-BE49-F238E27FC236}">
                  <a16:creationId xmlns:a16="http://schemas.microsoft.com/office/drawing/2014/main" id="{B7D5FC4C-2EB0-2999-7BB5-E0A6FFBF4D1C}"/>
                </a:ext>
              </a:extLst>
            </p:cNvPr>
            <p:cNvSpPr/>
            <p:nvPr/>
          </p:nvSpPr>
          <p:spPr>
            <a:xfrm flipV="1">
              <a:off x="2381588" y="136956"/>
              <a:ext cx="285564" cy="749414"/>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94" name="Straight Connector 566">
              <a:extLst>
                <a:ext uri="{FF2B5EF4-FFF2-40B4-BE49-F238E27FC236}">
                  <a16:creationId xmlns:a16="http://schemas.microsoft.com/office/drawing/2014/main" id="{F85C0551-EBB5-EB23-21EB-D61E81137CCB}"/>
                </a:ext>
              </a:extLst>
            </p:cNvPr>
            <p:cNvSpPr/>
            <p:nvPr/>
          </p:nvSpPr>
          <p:spPr>
            <a:xfrm flipV="1">
              <a:off x="2383211" y="511509"/>
              <a:ext cx="281821" cy="746590"/>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95" name="Straight Connector 583">
              <a:extLst>
                <a:ext uri="{FF2B5EF4-FFF2-40B4-BE49-F238E27FC236}">
                  <a16:creationId xmlns:a16="http://schemas.microsoft.com/office/drawing/2014/main" id="{2FF91927-5784-7BE2-EEA6-FAB22DF7BAF0}"/>
                </a:ext>
              </a:extLst>
            </p:cNvPr>
            <p:cNvSpPr/>
            <p:nvPr/>
          </p:nvSpPr>
          <p:spPr>
            <a:xfrm flipV="1">
              <a:off x="2383211" y="137359"/>
              <a:ext cx="281947" cy="372445"/>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96" name="Straight Connector 584">
              <a:extLst>
                <a:ext uri="{FF2B5EF4-FFF2-40B4-BE49-F238E27FC236}">
                  <a16:creationId xmlns:a16="http://schemas.microsoft.com/office/drawing/2014/main" id="{395C34DC-05C7-C52E-88CF-263AF62CD743}"/>
                </a:ext>
              </a:extLst>
            </p:cNvPr>
            <p:cNvSpPr/>
            <p:nvPr/>
          </p:nvSpPr>
          <p:spPr>
            <a:xfrm flipV="1">
              <a:off x="2381588" y="136956"/>
              <a:ext cx="287279" cy="111967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97" name="Straight Connector 585">
              <a:extLst>
                <a:ext uri="{FF2B5EF4-FFF2-40B4-BE49-F238E27FC236}">
                  <a16:creationId xmlns:a16="http://schemas.microsoft.com/office/drawing/2014/main" id="{4541D091-65D2-CD39-DA48-B8A95C1D2FFF}"/>
                </a:ext>
              </a:extLst>
            </p:cNvPr>
            <p:cNvSpPr/>
            <p:nvPr/>
          </p:nvSpPr>
          <p:spPr>
            <a:xfrm>
              <a:off x="2383108" y="138448"/>
              <a:ext cx="280828" cy="370267"/>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98" name="Straight Connector 586">
              <a:extLst>
                <a:ext uri="{FF2B5EF4-FFF2-40B4-BE49-F238E27FC236}">
                  <a16:creationId xmlns:a16="http://schemas.microsoft.com/office/drawing/2014/main" id="{D24B6E25-FEAA-9306-FB98-3400BB53BC92}"/>
                </a:ext>
              </a:extLst>
            </p:cNvPr>
            <p:cNvSpPr/>
            <p:nvPr/>
          </p:nvSpPr>
          <p:spPr>
            <a:xfrm flipV="1">
              <a:off x="2381588" y="510570"/>
              <a:ext cx="281640" cy="372443"/>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99" name="Straight Connector 587">
              <a:extLst>
                <a:ext uri="{FF2B5EF4-FFF2-40B4-BE49-F238E27FC236}">
                  <a16:creationId xmlns:a16="http://schemas.microsoft.com/office/drawing/2014/main" id="{71C054CD-EDB1-68A2-4074-46E141F518E1}"/>
                </a:ext>
              </a:extLst>
            </p:cNvPr>
            <p:cNvSpPr/>
            <p:nvPr/>
          </p:nvSpPr>
          <p:spPr>
            <a:xfrm>
              <a:off x="2383209" y="136993"/>
              <a:ext cx="281822" cy="746592"/>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00" name="Straight Connector 588">
              <a:extLst>
                <a:ext uri="{FF2B5EF4-FFF2-40B4-BE49-F238E27FC236}">
                  <a16:creationId xmlns:a16="http://schemas.microsoft.com/office/drawing/2014/main" id="{CADB2B20-2F0C-3719-C4FB-31A725A0AE87}"/>
                </a:ext>
              </a:extLst>
            </p:cNvPr>
            <p:cNvSpPr/>
            <p:nvPr/>
          </p:nvSpPr>
          <p:spPr>
            <a:xfrm>
              <a:off x="2383233" y="133280"/>
              <a:ext cx="281766" cy="112492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01" name="Straight Connector 589">
              <a:extLst>
                <a:ext uri="{FF2B5EF4-FFF2-40B4-BE49-F238E27FC236}">
                  <a16:creationId xmlns:a16="http://schemas.microsoft.com/office/drawing/2014/main" id="{FB880DCA-7CB2-42A7-ECC2-739F971860A1}"/>
                </a:ext>
              </a:extLst>
            </p:cNvPr>
            <p:cNvSpPr/>
            <p:nvPr/>
          </p:nvSpPr>
          <p:spPr>
            <a:xfrm>
              <a:off x="2382293" y="510166"/>
              <a:ext cx="281643" cy="37325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02" name="Straight Connector 590">
              <a:extLst>
                <a:ext uri="{FF2B5EF4-FFF2-40B4-BE49-F238E27FC236}">
                  <a16:creationId xmlns:a16="http://schemas.microsoft.com/office/drawing/2014/main" id="{AEAF1565-C9B8-3A85-71F0-A47D0DB3F6D7}"/>
                </a:ext>
              </a:extLst>
            </p:cNvPr>
            <p:cNvSpPr/>
            <p:nvPr/>
          </p:nvSpPr>
          <p:spPr>
            <a:xfrm>
              <a:off x="2381547" y="508897"/>
              <a:ext cx="283483" cy="749206"/>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03" name="Straight Connector 591">
              <a:extLst>
                <a:ext uri="{FF2B5EF4-FFF2-40B4-BE49-F238E27FC236}">
                  <a16:creationId xmlns:a16="http://schemas.microsoft.com/office/drawing/2014/main" id="{2A533D8E-AA73-11E2-F5A6-870FC2D37DFE}"/>
                </a:ext>
              </a:extLst>
            </p:cNvPr>
            <p:cNvSpPr/>
            <p:nvPr/>
          </p:nvSpPr>
          <p:spPr>
            <a:xfrm>
              <a:off x="2383057" y="884067"/>
              <a:ext cx="282098" cy="373806"/>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04" name="Straight Connector 592">
              <a:extLst>
                <a:ext uri="{FF2B5EF4-FFF2-40B4-BE49-F238E27FC236}">
                  <a16:creationId xmlns:a16="http://schemas.microsoft.com/office/drawing/2014/main" id="{DA49A93A-549F-B426-2159-D4D68D3D3E84}"/>
                </a:ext>
              </a:extLst>
            </p:cNvPr>
            <p:cNvSpPr/>
            <p:nvPr/>
          </p:nvSpPr>
          <p:spPr>
            <a:xfrm flipH="1">
              <a:off x="2378765" y="882177"/>
              <a:ext cx="286396" cy="37569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05" name="Straight Connector 523">
              <a:extLst>
                <a:ext uri="{FF2B5EF4-FFF2-40B4-BE49-F238E27FC236}">
                  <a16:creationId xmlns:a16="http://schemas.microsoft.com/office/drawing/2014/main" id="{C7A3AD71-50D1-22FB-F2FB-CA34966009AE}"/>
                </a:ext>
              </a:extLst>
            </p:cNvPr>
            <p:cNvSpPr/>
            <p:nvPr/>
          </p:nvSpPr>
          <p:spPr>
            <a:xfrm flipH="1">
              <a:off x="2752067" y="510205"/>
              <a:ext cx="283110"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06" name="Straight Connector 540">
              <a:extLst>
                <a:ext uri="{FF2B5EF4-FFF2-40B4-BE49-F238E27FC236}">
                  <a16:creationId xmlns:a16="http://schemas.microsoft.com/office/drawing/2014/main" id="{A92CAF54-29E1-3F68-C319-7D767F61E1BA}"/>
                </a:ext>
              </a:extLst>
            </p:cNvPr>
            <p:cNvSpPr/>
            <p:nvPr/>
          </p:nvSpPr>
          <p:spPr>
            <a:xfrm flipH="1">
              <a:off x="2753655" y="883417"/>
              <a:ext cx="287281"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07" name="Straight Connector 553">
              <a:extLst>
                <a:ext uri="{FF2B5EF4-FFF2-40B4-BE49-F238E27FC236}">
                  <a16:creationId xmlns:a16="http://schemas.microsoft.com/office/drawing/2014/main" id="{8C2A2F6E-72CD-BF2E-85AE-4758B6EC6AEB}"/>
                </a:ext>
              </a:extLst>
            </p:cNvPr>
            <p:cNvSpPr/>
            <p:nvPr/>
          </p:nvSpPr>
          <p:spPr>
            <a:xfrm flipH="1">
              <a:off x="2750363" y="1257630"/>
              <a:ext cx="286518"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08" name="Straight Connector 565">
              <a:extLst>
                <a:ext uri="{FF2B5EF4-FFF2-40B4-BE49-F238E27FC236}">
                  <a16:creationId xmlns:a16="http://schemas.microsoft.com/office/drawing/2014/main" id="{B936A9A6-937E-A611-A748-845452618E4A}"/>
                </a:ext>
              </a:extLst>
            </p:cNvPr>
            <p:cNvSpPr/>
            <p:nvPr/>
          </p:nvSpPr>
          <p:spPr>
            <a:xfrm flipV="1">
              <a:off x="2753656" y="136956"/>
              <a:ext cx="285564" cy="749414"/>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09" name="Straight Connector 566">
              <a:extLst>
                <a:ext uri="{FF2B5EF4-FFF2-40B4-BE49-F238E27FC236}">
                  <a16:creationId xmlns:a16="http://schemas.microsoft.com/office/drawing/2014/main" id="{16F3A1E8-2ABB-902E-7820-2C82C56797F9}"/>
                </a:ext>
              </a:extLst>
            </p:cNvPr>
            <p:cNvSpPr/>
            <p:nvPr/>
          </p:nvSpPr>
          <p:spPr>
            <a:xfrm flipV="1">
              <a:off x="2755279" y="511509"/>
              <a:ext cx="281821" cy="746590"/>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10" name="Straight Connector 583">
              <a:extLst>
                <a:ext uri="{FF2B5EF4-FFF2-40B4-BE49-F238E27FC236}">
                  <a16:creationId xmlns:a16="http://schemas.microsoft.com/office/drawing/2014/main" id="{285CAA52-8322-213F-9B0F-9EE806383804}"/>
                </a:ext>
              </a:extLst>
            </p:cNvPr>
            <p:cNvSpPr/>
            <p:nvPr/>
          </p:nvSpPr>
          <p:spPr>
            <a:xfrm flipV="1">
              <a:off x="2755279" y="137359"/>
              <a:ext cx="281947" cy="372445"/>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11" name="Straight Connector 584">
              <a:extLst>
                <a:ext uri="{FF2B5EF4-FFF2-40B4-BE49-F238E27FC236}">
                  <a16:creationId xmlns:a16="http://schemas.microsoft.com/office/drawing/2014/main" id="{8CEEED79-7758-BA8A-413A-9A7C9DA1C080}"/>
                </a:ext>
              </a:extLst>
            </p:cNvPr>
            <p:cNvSpPr/>
            <p:nvPr/>
          </p:nvSpPr>
          <p:spPr>
            <a:xfrm flipV="1">
              <a:off x="2753656" y="136956"/>
              <a:ext cx="287279" cy="111967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12" name="Straight Connector 585">
              <a:extLst>
                <a:ext uri="{FF2B5EF4-FFF2-40B4-BE49-F238E27FC236}">
                  <a16:creationId xmlns:a16="http://schemas.microsoft.com/office/drawing/2014/main" id="{5C5C8006-F7BA-8052-8E50-702B571C3E24}"/>
                </a:ext>
              </a:extLst>
            </p:cNvPr>
            <p:cNvSpPr/>
            <p:nvPr/>
          </p:nvSpPr>
          <p:spPr>
            <a:xfrm>
              <a:off x="2755176" y="138448"/>
              <a:ext cx="280828" cy="370267"/>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13" name="Straight Connector 586">
              <a:extLst>
                <a:ext uri="{FF2B5EF4-FFF2-40B4-BE49-F238E27FC236}">
                  <a16:creationId xmlns:a16="http://schemas.microsoft.com/office/drawing/2014/main" id="{491FB60A-063A-4A52-2E1B-1336CB858E01}"/>
                </a:ext>
              </a:extLst>
            </p:cNvPr>
            <p:cNvSpPr/>
            <p:nvPr/>
          </p:nvSpPr>
          <p:spPr>
            <a:xfrm flipV="1">
              <a:off x="2753656" y="510570"/>
              <a:ext cx="281640" cy="372443"/>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14" name="Straight Connector 587">
              <a:extLst>
                <a:ext uri="{FF2B5EF4-FFF2-40B4-BE49-F238E27FC236}">
                  <a16:creationId xmlns:a16="http://schemas.microsoft.com/office/drawing/2014/main" id="{20FDC550-5125-13CB-C5EA-13317DCCE301}"/>
                </a:ext>
              </a:extLst>
            </p:cNvPr>
            <p:cNvSpPr/>
            <p:nvPr/>
          </p:nvSpPr>
          <p:spPr>
            <a:xfrm>
              <a:off x="2755277" y="136993"/>
              <a:ext cx="281822" cy="746592"/>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15" name="Straight Connector 588">
              <a:extLst>
                <a:ext uri="{FF2B5EF4-FFF2-40B4-BE49-F238E27FC236}">
                  <a16:creationId xmlns:a16="http://schemas.microsoft.com/office/drawing/2014/main" id="{2A0DD99B-8CA7-43BB-0263-5589D5399329}"/>
                </a:ext>
              </a:extLst>
            </p:cNvPr>
            <p:cNvSpPr/>
            <p:nvPr/>
          </p:nvSpPr>
          <p:spPr>
            <a:xfrm>
              <a:off x="2755301" y="133280"/>
              <a:ext cx="281766" cy="112492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16" name="Straight Connector 589">
              <a:extLst>
                <a:ext uri="{FF2B5EF4-FFF2-40B4-BE49-F238E27FC236}">
                  <a16:creationId xmlns:a16="http://schemas.microsoft.com/office/drawing/2014/main" id="{E2200998-120C-AE2F-6E2E-ECB4488B0459}"/>
                </a:ext>
              </a:extLst>
            </p:cNvPr>
            <p:cNvSpPr/>
            <p:nvPr/>
          </p:nvSpPr>
          <p:spPr>
            <a:xfrm>
              <a:off x="2754361" y="510166"/>
              <a:ext cx="281642" cy="37325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17" name="Straight Connector 590">
              <a:extLst>
                <a:ext uri="{FF2B5EF4-FFF2-40B4-BE49-F238E27FC236}">
                  <a16:creationId xmlns:a16="http://schemas.microsoft.com/office/drawing/2014/main" id="{49619EE7-DD79-582B-B87B-88B6EC43054E}"/>
                </a:ext>
              </a:extLst>
            </p:cNvPr>
            <p:cNvSpPr/>
            <p:nvPr/>
          </p:nvSpPr>
          <p:spPr>
            <a:xfrm>
              <a:off x="2753615" y="508897"/>
              <a:ext cx="283483" cy="749206"/>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18" name="Straight Connector 591">
              <a:extLst>
                <a:ext uri="{FF2B5EF4-FFF2-40B4-BE49-F238E27FC236}">
                  <a16:creationId xmlns:a16="http://schemas.microsoft.com/office/drawing/2014/main" id="{D7EE9D06-B5BF-95CD-D963-F39631E9CD91}"/>
                </a:ext>
              </a:extLst>
            </p:cNvPr>
            <p:cNvSpPr/>
            <p:nvPr/>
          </p:nvSpPr>
          <p:spPr>
            <a:xfrm>
              <a:off x="2755125" y="884067"/>
              <a:ext cx="282098" cy="373806"/>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19" name="Straight Connector 592">
              <a:extLst>
                <a:ext uri="{FF2B5EF4-FFF2-40B4-BE49-F238E27FC236}">
                  <a16:creationId xmlns:a16="http://schemas.microsoft.com/office/drawing/2014/main" id="{4AAC9D16-3ED2-A4C8-6E92-1D297D756734}"/>
                </a:ext>
              </a:extLst>
            </p:cNvPr>
            <p:cNvSpPr/>
            <p:nvPr/>
          </p:nvSpPr>
          <p:spPr>
            <a:xfrm flipH="1">
              <a:off x="2750833" y="882177"/>
              <a:ext cx="286396" cy="37569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20" name="Oval 499">
              <a:extLst>
                <a:ext uri="{FF2B5EF4-FFF2-40B4-BE49-F238E27FC236}">
                  <a16:creationId xmlns:a16="http://schemas.microsoft.com/office/drawing/2014/main" id="{9549AC96-20F9-8667-8F22-1CDED2DCA617}"/>
                </a:ext>
              </a:extLst>
            </p:cNvPr>
            <p:cNvSpPr/>
            <p:nvPr/>
          </p:nvSpPr>
          <p:spPr>
            <a:xfrm flipH="1">
              <a:off x="3001262" y="68296"/>
              <a:ext cx="152116" cy="152115"/>
            </a:xfrm>
            <a:prstGeom prst="ellipse">
              <a:avLst/>
            </a:prstGeom>
            <a:solidFill>
              <a:srgbClr val="FF7B00"/>
            </a:solidFill>
            <a:ln w="12700" cap="flat">
              <a:noFill/>
              <a:miter lim="400000"/>
            </a:ln>
            <a:effectLst/>
          </p:spPr>
          <p:txBody>
            <a:bodyPr wrap="square" lIns="36000" tIns="36000" rIns="36000" bIns="36000" numCol="1" anchor="t">
              <a:noAutofit/>
            </a:bodyPr>
            <a:lstStyle/>
            <a:p>
              <a:pPr defTabSz="685948">
                <a:defRPr sz="1400">
                  <a:solidFill>
                    <a:srgbClr val="FFFF00"/>
                  </a:solidFill>
                </a:defRPr>
              </a:pPr>
              <a:endParaRPr sz="1400">
                <a:solidFill>
                  <a:srgbClr val="FFFF00"/>
                </a:solidFill>
                <a:latin typeface="IBM Plex Sans Regular"/>
              </a:endParaRPr>
            </a:p>
          </p:txBody>
        </p:sp>
        <p:sp>
          <p:nvSpPr>
            <p:cNvPr id="121" name="Oval 506">
              <a:extLst>
                <a:ext uri="{FF2B5EF4-FFF2-40B4-BE49-F238E27FC236}">
                  <a16:creationId xmlns:a16="http://schemas.microsoft.com/office/drawing/2014/main" id="{C1A671E5-266E-5149-53F3-BD7D9C7364A7}"/>
                </a:ext>
              </a:extLst>
            </p:cNvPr>
            <p:cNvSpPr/>
            <p:nvPr/>
          </p:nvSpPr>
          <p:spPr>
            <a:xfrm flipH="1">
              <a:off x="2959366" y="393835"/>
              <a:ext cx="235908" cy="235909"/>
            </a:xfrm>
            <a:prstGeom prst="ellipse">
              <a:avLst/>
            </a:prstGeom>
            <a:solidFill>
              <a:srgbClr val="FF7B00"/>
            </a:solidFill>
            <a:ln w="12700" cap="flat">
              <a:noFill/>
              <a:miter lim="400000"/>
            </a:ln>
            <a:effectLst/>
          </p:spPr>
          <p:txBody>
            <a:bodyPr wrap="square" lIns="36000" tIns="36000" rIns="36000" bIns="36000" numCol="1" anchor="t">
              <a:noAutofit/>
            </a:bodyPr>
            <a:lstStyle/>
            <a:p>
              <a:pPr defTabSz="685948">
                <a:defRPr sz="1400">
                  <a:solidFill>
                    <a:srgbClr val="FFFF00"/>
                  </a:solidFill>
                </a:defRPr>
              </a:pPr>
              <a:endParaRPr sz="1400">
                <a:solidFill>
                  <a:srgbClr val="FFFF00"/>
                </a:solidFill>
                <a:latin typeface="IBM Plex Sans Regular"/>
              </a:endParaRPr>
            </a:p>
          </p:txBody>
        </p:sp>
        <p:sp>
          <p:nvSpPr>
            <p:cNvPr id="122" name="Oval 529">
              <a:extLst>
                <a:ext uri="{FF2B5EF4-FFF2-40B4-BE49-F238E27FC236}">
                  <a16:creationId xmlns:a16="http://schemas.microsoft.com/office/drawing/2014/main" id="{FE505C26-8129-0CFA-C2B1-3D6EC7401C84}"/>
                </a:ext>
              </a:extLst>
            </p:cNvPr>
            <p:cNvSpPr/>
            <p:nvPr/>
          </p:nvSpPr>
          <p:spPr>
            <a:xfrm flipH="1">
              <a:off x="3018542" y="824765"/>
              <a:ext cx="117556" cy="117556"/>
            </a:xfrm>
            <a:prstGeom prst="ellipse">
              <a:avLst/>
            </a:prstGeom>
            <a:solidFill>
              <a:srgbClr val="FF7B00"/>
            </a:solidFill>
            <a:ln w="12700" cap="flat">
              <a:noFill/>
              <a:miter lim="400000"/>
            </a:ln>
            <a:effectLst/>
          </p:spPr>
          <p:txBody>
            <a:bodyPr wrap="square" lIns="36000" tIns="36000" rIns="36000" bIns="36000" numCol="1" anchor="t">
              <a:noAutofit/>
            </a:bodyPr>
            <a:lstStyle/>
            <a:p>
              <a:pPr defTabSz="685948">
                <a:defRPr sz="1400">
                  <a:solidFill>
                    <a:srgbClr val="FFFF00"/>
                  </a:solidFill>
                </a:defRPr>
              </a:pPr>
              <a:endParaRPr sz="1400">
                <a:solidFill>
                  <a:srgbClr val="FFFF00"/>
                </a:solidFill>
                <a:latin typeface="IBM Plex Sans Regular"/>
              </a:endParaRPr>
            </a:p>
          </p:txBody>
        </p:sp>
        <p:sp>
          <p:nvSpPr>
            <p:cNvPr id="123" name="Oval 542">
              <a:extLst>
                <a:ext uri="{FF2B5EF4-FFF2-40B4-BE49-F238E27FC236}">
                  <a16:creationId xmlns:a16="http://schemas.microsoft.com/office/drawing/2014/main" id="{455A10F8-2B48-8205-0645-8CF2E58D028B}"/>
                </a:ext>
              </a:extLst>
            </p:cNvPr>
            <p:cNvSpPr/>
            <p:nvPr/>
          </p:nvSpPr>
          <p:spPr>
            <a:xfrm flipH="1">
              <a:off x="2984848" y="1158058"/>
              <a:ext cx="177419" cy="177420"/>
            </a:xfrm>
            <a:prstGeom prst="ellipse">
              <a:avLst/>
            </a:prstGeom>
            <a:solidFill>
              <a:srgbClr val="FF7B00"/>
            </a:solidFill>
            <a:ln w="12700" cap="flat">
              <a:noFill/>
              <a:miter lim="400000"/>
            </a:ln>
            <a:effectLst/>
          </p:spPr>
          <p:txBody>
            <a:bodyPr wrap="square" lIns="36000" tIns="36000" rIns="36000" bIns="36000" numCol="1" anchor="t">
              <a:noAutofit/>
            </a:bodyPr>
            <a:lstStyle/>
            <a:p>
              <a:pPr defTabSz="685948">
                <a:defRPr sz="1400">
                  <a:solidFill>
                    <a:srgbClr val="FFFF00"/>
                  </a:solidFill>
                </a:defRPr>
              </a:pPr>
              <a:endParaRPr sz="1400">
                <a:solidFill>
                  <a:srgbClr val="FFFF00"/>
                </a:solidFill>
                <a:latin typeface="IBM Plex Sans Regular"/>
              </a:endParaRPr>
            </a:p>
          </p:txBody>
        </p:sp>
        <p:sp>
          <p:nvSpPr>
            <p:cNvPr id="124" name="Oval 501">
              <a:extLst>
                <a:ext uri="{FF2B5EF4-FFF2-40B4-BE49-F238E27FC236}">
                  <a16:creationId xmlns:a16="http://schemas.microsoft.com/office/drawing/2014/main" id="{BA9E69EA-32DC-14D6-B90A-85B683A99710}"/>
                </a:ext>
              </a:extLst>
            </p:cNvPr>
            <p:cNvSpPr/>
            <p:nvPr/>
          </p:nvSpPr>
          <p:spPr>
            <a:xfrm flipH="1">
              <a:off x="2273337" y="79336"/>
              <a:ext cx="117557" cy="117555"/>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125" name="Oval 508">
              <a:extLst>
                <a:ext uri="{FF2B5EF4-FFF2-40B4-BE49-F238E27FC236}">
                  <a16:creationId xmlns:a16="http://schemas.microsoft.com/office/drawing/2014/main" id="{D5573A3C-4916-7C58-E999-6852FFE544B3}"/>
                </a:ext>
              </a:extLst>
            </p:cNvPr>
            <p:cNvSpPr/>
            <p:nvPr/>
          </p:nvSpPr>
          <p:spPr>
            <a:xfrm flipH="1">
              <a:off x="2243406" y="423080"/>
              <a:ext cx="177419" cy="177419"/>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126" name="Oval 531">
              <a:extLst>
                <a:ext uri="{FF2B5EF4-FFF2-40B4-BE49-F238E27FC236}">
                  <a16:creationId xmlns:a16="http://schemas.microsoft.com/office/drawing/2014/main" id="{E16822BF-E9F0-E8FB-F77F-357BD0460AAF}"/>
                </a:ext>
              </a:extLst>
            </p:cNvPr>
            <p:cNvSpPr/>
            <p:nvPr/>
          </p:nvSpPr>
          <p:spPr>
            <a:xfrm flipH="1">
              <a:off x="2205214" y="771820"/>
              <a:ext cx="253803" cy="253804"/>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127" name="Oval 544">
              <a:extLst>
                <a:ext uri="{FF2B5EF4-FFF2-40B4-BE49-F238E27FC236}">
                  <a16:creationId xmlns:a16="http://schemas.microsoft.com/office/drawing/2014/main" id="{BEFBB184-6CD0-247C-1CFE-A1B538CA8E2E}"/>
                </a:ext>
              </a:extLst>
            </p:cNvPr>
            <p:cNvSpPr/>
            <p:nvPr/>
          </p:nvSpPr>
          <p:spPr>
            <a:xfrm flipH="1">
              <a:off x="2235975" y="1161616"/>
              <a:ext cx="192281" cy="192281"/>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128" name="Oval 507">
              <a:extLst>
                <a:ext uri="{FF2B5EF4-FFF2-40B4-BE49-F238E27FC236}">
                  <a16:creationId xmlns:a16="http://schemas.microsoft.com/office/drawing/2014/main" id="{6387CCFF-A06C-9060-A427-156EFE9FE14B}"/>
                </a:ext>
              </a:extLst>
            </p:cNvPr>
            <p:cNvSpPr/>
            <p:nvPr/>
          </p:nvSpPr>
          <p:spPr>
            <a:xfrm flipH="1">
              <a:off x="2650307" y="453011"/>
              <a:ext cx="117556" cy="117557"/>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129" name="Oval 530">
              <a:extLst>
                <a:ext uri="{FF2B5EF4-FFF2-40B4-BE49-F238E27FC236}">
                  <a16:creationId xmlns:a16="http://schemas.microsoft.com/office/drawing/2014/main" id="{9D3E0E59-EA5F-BC86-E643-99E08EC54051}"/>
                </a:ext>
              </a:extLst>
            </p:cNvPr>
            <p:cNvSpPr/>
            <p:nvPr/>
          </p:nvSpPr>
          <p:spPr>
            <a:xfrm flipH="1">
              <a:off x="2619305" y="793763"/>
              <a:ext cx="179561" cy="179561"/>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130" name="Oval 543">
              <a:extLst>
                <a:ext uri="{FF2B5EF4-FFF2-40B4-BE49-F238E27FC236}">
                  <a16:creationId xmlns:a16="http://schemas.microsoft.com/office/drawing/2014/main" id="{8FF67782-2C5F-8808-A873-FB8256DFFF27}"/>
                </a:ext>
              </a:extLst>
            </p:cNvPr>
            <p:cNvSpPr/>
            <p:nvPr/>
          </p:nvSpPr>
          <p:spPr>
            <a:xfrm flipH="1">
              <a:off x="2650307" y="1196944"/>
              <a:ext cx="117556" cy="117556"/>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131" name="Oval 500">
              <a:extLst>
                <a:ext uri="{FF2B5EF4-FFF2-40B4-BE49-F238E27FC236}">
                  <a16:creationId xmlns:a16="http://schemas.microsoft.com/office/drawing/2014/main" id="{BC546165-BD95-0739-F214-A89077907BF2}"/>
                </a:ext>
              </a:extLst>
            </p:cNvPr>
            <p:cNvSpPr/>
            <p:nvPr/>
          </p:nvSpPr>
          <p:spPr>
            <a:xfrm flipH="1">
              <a:off x="2596976" y="32244"/>
              <a:ext cx="224218" cy="224218"/>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grpSp>
      <p:grpSp>
        <p:nvGrpSpPr>
          <p:cNvPr id="132" name="Group 131">
            <a:extLst>
              <a:ext uri="{FF2B5EF4-FFF2-40B4-BE49-F238E27FC236}">
                <a16:creationId xmlns:a16="http://schemas.microsoft.com/office/drawing/2014/main" id="{BD4CA553-6E8F-2832-39E6-31BA6CEE840F}"/>
              </a:ext>
            </a:extLst>
          </p:cNvPr>
          <p:cNvGrpSpPr/>
          <p:nvPr/>
        </p:nvGrpSpPr>
        <p:grpSpPr>
          <a:xfrm>
            <a:off x="4114542" y="2141060"/>
            <a:ext cx="4566165" cy="1077504"/>
            <a:chOff x="871409" y="4516226"/>
            <a:chExt cx="4566165" cy="1077504"/>
          </a:xfrm>
        </p:grpSpPr>
        <p:sp>
          <p:nvSpPr>
            <p:cNvPr id="133" name="TextBox 638">
              <a:extLst>
                <a:ext uri="{FF2B5EF4-FFF2-40B4-BE49-F238E27FC236}">
                  <a16:creationId xmlns:a16="http://schemas.microsoft.com/office/drawing/2014/main" id="{DA1E93DC-C892-246D-BC13-015F0D303374}"/>
                </a:ext>
              </a:extLst>
            </p:cNvPr>
            <p:cNvSpPr txBox="1"/>
            <p:nvPr/>
          </p:nvSpPr>
          <p:spPr>
            <a:xfrm>
              <a:off x="2024520" y="4535128"/>
              <a:ext cx="3413054" cy="9848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1828754">
                <a:defRPr sz="3600"/>
              </a:pPr>
              <a:r>
                <a:rPr sz="3200" dirty="0">
                  <a:solidFill>
                    <a:srgbClr val="000000"/>
                  </a:solidFill>
                  <a:latin typeface="IBM Plex Sans Regular"/>
                </a:rPr>
                <a:t>Self</a:t>
              </a:r>
              <a:r>
                <a:rPr lang="en-US" sz="3200" dirty="0">
                  <a:solidFill>
                    <a:srgbClr val="000000"/>
                  </a:solidFill>
                  <a:latin typeface="IBM Plex Sans Regular"/>
                </a:rPr>
                <a:t>-supervised</a:t>
              </a:r>
              <a:r>
                <a:rPr lang="en-CA" sz="3200" dirty="0">
                  <a:solidFill>
                    <a:srgbClr val="000000"/>
                  </a:solidFill>
                  <a:latin typeface="IBM Plex Sans Regular"/>
                </a:rPr>
                <a:t> </a:t>
              </a:r>
              <a:endParaRPr sz="3200" dirty="0">
                <a:solidFill>
                  <a:srgbClr val="000000"/>
                </a:solidFill>
                <a:latin typeface="IBM Plex Sans Regular"/>
              </a:endParaRPr>
            </a:p>
            <a:p>
              <a:pPr defTabSz="1828754">
                <a:defRPr sz="3600"/>
              </a:pPr>
              <a:r>
                <a:rPr lang="en-US" sz="3200" dirty="0">
                  <a:solidFill>
                    <a:srgbClr val="000000"/>
                  </a:solidFill>
                  <a:latin typeface="IBM Plex Sans Regular"/>
                </a:rPr>
                <a:t>training</a:t>
              </a:r>
              <a:endParaRPr sz="3200" dirty="0">
                <a:solidFill>
                  <a:srgbClr val="000000"/>
                </a:solidFill>
                <a:latin typeface="IBM Plex Sans Regular"/>
              </a:endParaRPr>
            </a:p>
          </p:txBody>
        </p:sp>
        <p:pic>
          <p:nvPicPr>
            <p:cNvPr id="134" name="Graphic 133" descr="Monitor with solid fill">
              <a:extLst>
                <a:ext uri="{FF2B5EF4-FFF2-40B4-BE49-F238E27FC236}">
                  <a16:creationId xmlns:a16="http://schemas.microsoft.com/office/drawing/2014/main" id="{6964CFE9-6DDA-BF91-C57B-F2647E1CC2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409" y="4516226"/>
              <a:ext cx="1077504" cy="1077504"/>
            </a:xfrm>
            <a:prstGeom prst="rect">
              <a:avLst/>
            </a:prstGeom>
          </p:spPr>
        </p:pic>
      </p:grpSp>
      <p:sp>
        <p:nvSpPr>
          <p:cNvPr id="135" name="TextBox 134">
            <a:extLst>
              <a:ext uri="{FF2B5EF4-FFF2-40B4-BE49-F238E27FC236}">
                <a16:creationId xmlns:a16="http://schemas.microsoft.com/office/drawing/2014/main" id="{7030BE6E-18DC-9E9E-D776-3CFA37A74811}"/>
              </a:ext>
            </a:extLst>
          </p:cNvPr>
          <p:cNvSpPr txBox="1"/>
          <p:nvPr/>
        </p:nvSpPr>
        <p:spPr>
          <a:xfrm>
            <a:off x="4291316" y="12625638"/>
            <a:ext cx="3840018" cy="4924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ctr" defTabSz="2438400">
              <a:buSzPct val="100000"/>
            </a:pPr>
            <a:r>
              <a:rPr lang="en-US" sz="3200" dirty="0">
                <a:cs typeface="Arial" panose="020B0604020202020204" pitchFamily="34" charset="0"/>
              </a:rPr>
              <a:t>Foundation model</a:t>
            </a:r>
          </a:p>
        </p:txBody>
      </p:sp>
      <p:cxnSp>
        <p:nvCxnSpPr>
          <p:cNvPr id="136" name="Straight Arrow Connector 135">
            <a:extLst>
              <a:ext uri="{FF2B5EF4-FFF2-40B4-BE49-F238E27FC236}">
                <a16:creationId xmlns:a16="http://schemas.microsoft.com/office/drawing/2014/main" id="{56BBD415-1D51-DE27-FB44-6CE9132C12C9}"/>
              </a:ext>
            </a:extLst>
          </p:cNvPr>
          <p:cNvCxnSpPr>
            <a:cxnSpLocks/>
          </p:cNvCxnSpPr>
          <p:nvPr/>
        </p:nvCxnSpPr>
        <p:spPr bwMode="auto">
          <a:xfrm>
            <a:off x="6089460" y="3614722"/>
            <a:ext cx="9861" cy="1022327"/>
          </a:xfrm>
          <a:prstGeom prst="straightConnector1">
            <a:avLst/>
          </a:prstGeom>
          <a:ln w="381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39" name="Straight Arrow Connector 138">
            <a:extLst>
              <a:ext uri="{FF2B5EF4-FFF2-40B4-BE49-F238E27FC236}">
                <a16:creationId xmlns:a16="http://schemas.microsoft.com/office/drawing/2014/main" id="{970419BF-4FBC-0DA6-0A70-5B02B7998263}"/>
              </a:ext>
            </a:extLst>
          </p:cNvPr>
          <p:cNvCxnSpPr>
            <a:cxnSpLocks/>
          </p:cNvCxnSpPr>
          <p:nvPr/>
        </p:nvCxnSpPr>
        <p:spPr bwMode="auto">
          <a:xfrm>
            <a:off x="6170450" y="8755532"/>
            <a:ext cx="0" cy="967434"/>
          </a:xfrm>
          <a:prstGeom prst="straightConnector1">
            <a:avLst/>
          </a:prstGeom>
          <a:ln w="381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7366460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Rectangle">
            <a:extLst>
              <a:ext uri="{FF2B5EF4-FFF2-40B4-BE49-F238E27FC236}">
                <a16:creationId xmlns:a16="http://schemas.microsoft.com/office/drawing/2014/main" id="{14B2A6EB-6E3E-A61D-A47E-72C7E4945BBC}"/>
              </a:ext>
            </a:extLst>
          </p:cNvPr>
          <p:cNvSpPr/>
          <p:nvPr/>
        </p:nvSpPr>
        <p:spPr>
          <a:xfrm>
            <a:off x="4871" y="5261001"/>
            <a:ext cx="24402832" cy="4705154"/>
          </a:xfrm>
          <a:prstGeom prst="rect">
            <a:avLst/>
          </a:prstGeom>
          <a:solidFill>
            <a:srgbClr val="33B1FF">
              <a:alpha val="9823"/>
            </a:srgbClr>
          </a:solidFill>
          <a:ln w="12700">
            <a:miter lim="400000"/>
          </a:ln>
        </p:spPr>
        <p:txBody>
          <a:bodyPr lIns="50800" tIns="50800" rIns="50800" bIns="50800" anchor="ctr"/>
          <a:lstStyle/>
          <a:p>
            <a:pPr defTabSz="825480">
              <a:defRPr sz="3200">
                <a:solidFill>
                  <a:srgbClr val="000000"/>
                </a:solidFill>
                <a:latin typeface="Helvetica Neue Medium"/>
                <a:ea typeface="Helvetica Neue Medium"/>
                <a:cs typeface="Helvetica Neue Medium"/>
                <a:sym typeface="Helvetica Neue Medium"/>
              </a:defRPr>
            </a:pPr>
            <a:endParaRPr sz="3200" dirty="0">
              <a:solidFill>
                <a:srgbClr val="000000"/>
              </a:solidFill>
              <a:latin typeface="IBM Plex Sans Light" panose="020B0403050203000203" pitchFamily="34" charset="0"/>
              <a:ea typeface="Helvetica Neue Medium"/>
              <a:cs typeface="Helvetica Neue Medium"/>
              <a:sym typeface="Helvetica Neue Medium"/>
            </a:endParaRPr>
          </a:p>
        </p:txBody>
      </p:sp>
      <p:sp>
        <p:nvSpPr>
          <p:cNvPr id="3" name="Title">
            <a:extLst>
              <a:ext uri="{FF2B5EF4-FFF2-40B4-BE49-F238E27FC236}">
                <a16:creationId xmlns:a16="http://schemas.microsoft.com/office/drawing/2014/main" id="{6A7352EF-F7F3-F129-FF4A-5B444D0FB070}"/>
              </a:ext>
            </a:extLst>
          </p:cNvPr>
          <p:cNvSpPr txBox="1">
            <a:spLocks/>
          </p:cNvSpPr>
          <p:nvPr/>
        </p:nvSpPr>
        <p:spPr>
          <a:xfrm>
            <a:off x="638619" y="577850"/>
            <a:ext cx="11045952" cy="2104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r>
              <a:rPr lang="en-US" kern="0" dirty="0"/>
              <a:t>Foundation models: generalizable and adaptable </a:t>
            </a:r>
          </a:p>
        </p:txBody>
      </p:sp>
      <p:grpSp>
        <p:nvGrpSpPr>
          <p:cNvPr id="4" name="Group 621">
            <a:extLst>
              <a:ext uri="{FF2B5EF4-FFF2-40B4-BE49-F238E27FC236}">
                <a16:creationId xmlns:a16="http://schemas.microsoft.com/office/drawing/2014/main" id="{DDA22DF3-AE94-6D83-33DB-96C76F092973}"/>
              </a:ext>
            </a:extLst>
          </p:cNvPr>
          <p:cNvGrpSpPr/>
          <p:nvPr/>
        </p:nvGrpSpPr>
        <p:grpSpPr>
          <a:xfrm>
            <a:off x="10891111" y="6172282"/>
            <a:ext cx="431800" cy="436486"/>
            <a:chOff x="0" y="0"/>
            <a:chExt cx="431799" cy="436483"/>
          </a:xfrm>
        </p:grpSpPr>
        <p:sp>
          <p:nvSpPr>
            <p:cNvPr id="5" name="Rectangle 623">
              <a:extLst>
                <a:ext uri="{FF2B5EF4-FFF2-40B4-BE49-F238E27FC236}">
                  <a16:creationId xmlns:a16="http://schemas.microsoft.com/office/drawing/2014/main" id="{A50E95A2-A004-E030-0133-F4856595C7E1}"/>
                </a:ext>
              </a:extLst>
            </p:cNvPr>
            <p:cNvSpPr/>
            <p:nvPr/>
          </p:nvSpPr>
          <p:spPr>
            <a:xfrm>
              <a:off x="135296" y="0"/>
              <a:ext cx="296504" cy="296505"/>
            </a:xfrm>
            <a:prstGeom prst="rect">
              <a:avLst/>
            </a:prstGeom>
            <a:solidFill>
              <a:srgbClr val="0F62FE"/>
            </a:solidFill>
            <a:ln w="12700" cap="flat">
              <a:noFill/>
              <a:miter lim="400000"/>
            </a:ln>
            <a:effectLst/>
          </p:spPr>
          <p:txBody>
            <a:bodyPr wrap="square" lIns="72000" tIns="72000" rIns="72000" bIns="72000" numCol="1" anchor="ctr">
              <a:noAutofit/>
            </a:bodyPr>
            <a:lstStyle/>
            <a:p>
              <a:pPr defTabSz="1829196">
                <a:defRPr/>
              </a:pPr>
              <a:endParaRPr sz="1350">
                <a:solidFill>
                  <a:srgbClr val="000000"/>
                </a:solidFill>
                <a:latin typeface="IBM Plex Sans Regular"/>
              </a:endParaRPr>
            </a:p>
          </p:txBody>
        </p:sp>
        <p:pic>
          <p:nvPicPr>
            <p:cNvPr id="6" name="Graphic 632" descr="Graphic 632">
              <a:extLst>
                <a:ext uri="{FF2B5EF4-FFF2-40B4-BE49-F238E27FC236}">
                  <a16:creationId xmlns:a16="http://schemas.microsoft.com/office/drawing/2014/main" id="{5B6DECB6-B85B-2763-A7F6-DDDB10BD6863}"/>
                </a:ext>
              </a:extLst>
            </p:cNvPr>
            <p:cNvPicPr>
              <a:picLocks noChangeAspect="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0" y="259902"/>
              <a:ext cx="176580" cy="176582"/>
            </a:xfrm>
            <a:prstGeom prst="rect">
              <a:avLst/>
            </a:prstGeom>
            <a:ln w="12700" cap="flat">
              <a:noFill/>
              <a:miter lim="400000"/>
            </a:ln>
            <a:effectLst/>
          </p:spPr>
        </p:pic>
        <p:pic>
          <p:nvPicPr>
            <p:cNvPr id="7" name="Graphic 633" descr="Graphic 633">
              <a:extLst>
                <a:ext uri="{FF2B5EF4-FFF2-40B4-BE49-F238E27FC236}">
                  <a16:creationId xmlns:a16="http://schemas.microsoft.com/office/drawing/2014/main" id="{5A66BE38-AEAA-9BC0-30D6-F0A98A68B41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53930" y="15706"/>
              <a:ext cx="268941" cy="268942"/>
            </a:xfrm>
            <a:prstGeom prst="rect">
              <a:avLst/>
            </a:prstGeom>
            <a:ln w="12700" cap="flat">
              <a:noFill/>
              <a:miter lim="400000"/>
            </a:ln>
            <a:effectLst/>
          </p:spPr>
        </p:pic>
      </p:grpSp>
      <p:grpSp>
        <p:nvGrpSpPr>
          <p:cNvPr id="8" name="Group 621">
            <a:extLst>
              <a:ext uri="{FF2B5EF4-FFF2-40B4-BE49-F238E27FC236}">
                <a16:creationId xmlns:a16="http://schemas.microsoft.com/office/drawing/2014/main" id="{F2DDD44C-50B4-1648-FF0D-412780924939}"/>
              </a:ext>
            </a:extLst>
          </p:cNvPr>
          <p:cNvGrpSpPr/>
          <p:nvPr/>
        </p:nvGrpSpPr>
        <p:grpSpPr>
          <a:xfrm>
            <a:off x="10913406" y="9209210"/>
            <a:ext cx="431800" cy="436486"/>
            <a:chOff x="0" y="0"/>
            <a:chExt cx="431799" cy="436483"/>
          </a:xfrm>
        </p:grpSpPr>
        <p:sp>
          <p:nvSpPr>
            <p:cNvPr id="9" name="Rectangle 623">
              <a:extLst>
                <a:ext uri="{FF2B5EF4-FFF2-40B4-BE49-F238E27FC236}">
                  <a16:creationId xmlns:a16="http://schemas.microsoft.com/office/drawing/2014/main" id="{03132663-9812-8061-ACAD-935B952E13C1}"/>
                </a:ext>
              </a:extLst>
            </p:cNvPr>
            <p:cNvSpPr/>
            <p:nvPr/>
          </p:nvSpPr>
          <p:spPr>
            <a:xfrm>
              <a:off x="135296" y="0"/>
              <a:ext cx="296504" cy="296505"/>
            </a:xfrm>
            <a:prstGeom prst="rect">
              <a:avLst/>
            </a:prstGeom>
            <a:solidFill>
              <a:srgbClr val="8A3FFC"/>
            </a:solidFill>
            <a:ln w="12700" cap="flat">
              <a:noFill/>
              <a:miter lim="400000"/>
            </a:ln>
            <a:effectLst/>
          </p:spPr>
          <p:txBody>
            <a:bodyPr wrap="square" lIns="72000" tIns="72000" rIns="72000" bIns="72000" numCol="1" anchor="ctr">
              <a:noAutofit/>
            </a:bodyPr>
            <a:lstStyle/>
            <a:p>
              <a:pPr defTabSz="1829196">
                <a:defRPr/>
              </a:pPr>
              <a:endParaRPr sz="1350">
                <a:solidFill>
                  <a:srgbClr val="000000"/>
                </a:solidFill>
                <a:latin typeface="IBM Plex Sans Regular"/>
              </a:endParaRPr>
            </a:p>
          </p:txBody>
        </p:sp>
        <p:pic>
          <p:nvPicPr>
            <p:cNvPr id="10" name="Graphic 632" descr="Graphic 632">
              <a:extLst>
                <a:ext uri="{FF2B5EF4-FFF2-40B4-BE49-F238E27FC236}">
                  <a16:creationId xmlns:a16="http://schemas.microsoft.com/office/drawing/2014/main" id="{A83A6285-68A1-4698-0608-60D70BA769D8}"/>
                </a:ext>
              </a:extLst>
            </p:cNvPr>
            <p:cNvPicPr>
              <a:picLocks noChangeAspect="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0" y="259902"/>
              <a:ext cx="176580" cy="176582"/>
            </a:xfrm>
            <a:prstGeom prst="rect">
              <a:avLst/>
            </a:prstGeom>
            <a:ln w="12700" cap="flat">
              <a:noFill/>
              <a:miter lim="400000"/>
            </a:ln>
            <a:effectLst/>
          </p:spPr>
        </p:pic>
        <p:pic>
          <p:nvPicPr>
            <p:cNvPr id="11" name="Graphic 633" descr="Graphic 633">
              <a:extLst>
                <a:ext uri="{FF2B5EF4-FFF2-40B4-BE49-F238E27FC236}">
                  <a16:creationId xmlns:a16="http://schemas.microsoft.com/office/drawing/2014/main" id="{2E59110C-77D3-11BF-3E30-FFD7CFB5E49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53930" y="15706"/>
              <a:ext cx="268941" cy="268942"/>
            </a:xfrm>
            <a:prstGeom prst="rect">
              <a:avLst/>
            </a:prstGeom>
            <a:ln w="12700" cap="flat">
              <a:noFill/>
              <a:miter lim="400000"/>
            </a:ln>
            <a:effectLst/>
          </p:spPr>
        </p:pic>
      </p:grpSp>
      <p:grpSp>
        <p:nvGrpSpPr>
          <p:cNvPr id="12" name="Group 621">
            <a:extLst>
              <a:ext uri="{FF2B5EF4-FFF2-40B4-BE49-F238E27FC236}">
                <a16:creationId xmlns:a16="http://schemas.microsoft.com/office/drawing/2014/main" id="{0151F8C1-B0C3-4D83-6C71-9760F26C934C}"/>
              </a:ext>
            </a:extLst>
          </p:cNvPr>
          <p:cNvGrpSpPr/>
          <p:nvPr/>
        </p:nvGrpSpPr>
        <p:grpSpPr>
          <a:xfrm>
            <a:off x="10881949" y="7650277"/>
            <a:ext cx="431800" cy="436486"/>
            <a:chOff x="0" y="0"/>
            <a:chExt cx="431799" cy="436483"/>
          </a:xfrm>
        </p:grpSpPr>
        <p:sp>
          <p:nvSpPr>
            <p:cNvPr id="13" name="Rectangle 623">
              <a:extLst>
                <a:ext uri="{FF2B5EF4-FFF2-40B4-BE49-F238E27FC236}">
                  <a16:creationId xmlns:a16="http://schemas.microsoft.com/office/drawing/2014/main" id="{5CEA44D1-FCE0-3061-1BD4-63CE138AF0FB}"/>
                </a:ext>
              </a:extLst>
            </p:cNvPr>
            <p:cNvSpPr/>
            <p:nvPr/>
          </p:nvSpPr>
          <p:spPr>
            <a:xfrm>
              <a:off x="135296" y="0"/>
              <a:ext cx="296504" cy="296505"/>
            </a:xfrm>
            <a:prstGeom prst="rect">
              <a:avLst/>
            </a:prstGeom>
            <a:solidFill>
              <a:srgbClr val="922752"/>
            </a:solidFill>
            <a:ln w="12700" cap="flat">
              <a:noFill/>
              <a:miter lim="400000"/>
            </a:ln>
            <a:effectLst/>
          </p:spPr>
          <p:txBody>
            <a:bodyPr wrap="square" lIns="72000" tIns="72000" rIns="72000" bIns="72000" numCol="1" anchor="ctr">
              <a:noAutofit/>
            </a:bodyPr>
            <a:lstStyle/>
            <a:p>
              <a:pPr defTabSz="1829196">
                <a:defRPr/>
              </a:pPr>
              <a:endParaRPr sz="1350">
                <a:solidFill>
                  <a:srgbClr val="000000"/>
                </a:solidFill>
                <a:latin typeface="IBM Plex Sans Regular"/>
              </a:endParaRPr>
            </a:p>
          </p:txBody>
        </p:sp>
        <p:pic>
          <p:nvPicPr>
            <p:cNvPr id="14" name="Graphic 632" descr="Graphic 632">
              <a:extLst>
                <a:ext uri="{FF2B5EF4-FFF2-40B4-BE49-F238E27FC236}">
                  <a16:creationId xmlns:a16="http://schemas.microsoft.com/office/drawing/2014/main" id="{959E83EF-75B1-B674-C748-B86079937510}"/>
                </a:ext>
              </a:extLst>
            </p:cNvPr>
            <p:cNvPicPr>
              <a:picLocks noChangeAspect="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0" y="259902"/>
              <a:ext cx="176580" cy="176582"/>
            </a:xfrm>
            <a:prstGeom prst="rect">
              <a:avLst/>
            </a:prstGeom>
            <a:ln w="12700" cap="flat">
              <a:noFill/>
              <a:miter lim="400000"/>
            </a:ln>
            <a:effectLst/>
          </p:spPr>
        </p:pic>
        <p:pic>
          <p:nvPicPr>
            <p:cNvPr id="15" name="Graphic 633" descr="Graphic 633">
              <a:extLst>
                <a:ext uri="{FF2B5EF4-FFF2-40B4-BE49-F238E27FC236}">
                  <a16:creationId xmlns:a16="http://schemas.microsoft.com/office/drawing/2014/main" id="{5D235BAB-A888-571A-C02C-C1D4E4212C1D}"/>
                </a:ext>
              </a:extLst>
            </p:cNvPr>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a:xfrm>
              <a:off x="153930" y="15706"/>
              <a:ext cx="268941" cy="268942"/>
            </a:xfrm>
            <a:prstGeom prst="rect">
              <a:avLst/>
            </a:prstGeom>
            <a:ln w="12700" cap="flat">
              <a:noFill/>
              <a:miter lim="400000"/>
            </a:ln>
            <a:effectLst/>
          </p:spPr>
        </p:pic>
      </p:grpSp>
      <p:sp>
        <p:nvSpPr>
          <p:cNvPr id="154" name="Straight Connector 22">
            <a:extLst>
              <a:ext uri="{FF2B5EF4-FFF2-40B4-BE49-F238E27FC236}">
                <a16:creationId xmlns:a16="http://schemas.microsoft.com/office/drawing/2014/main" id="{626459A2-F173-593F-3A0D-0E7D749EB65E}"/>
              </a:ext>
            </a:extLst>
          </p:cNvPr>
          <p:cNvSpPr/>
          <p:nvPr/>
        </p:nvSpPr>
        <p:spPr>
          <a:xfrm flipV="1">
            <a:off x="13543865" y="6250912"/>
            <a:ext cx="908833" cy="1"/>
          </a:xfrm>
          <a:prstGeom prst="line">
            <a:avLst/>
          </a:prstGeom>
          <a:ln w="9525">
            <a:solidFill>
              <a:schemeClr val="tx1"/>
            </a:solidFill>
            <a:tailEnd type="arrow" w="med" len="sm"/>
          </a:ln>
        </p:spPr>
        <p:txBody>
          <a:bodyPr tIns="91440" bIns="91440"/>
          <a:lstStyle/>
          <a:p>
            <a:pPr algn="r" defTabSz="1828754" rtl="1">
              <a:defRPr sz="3600">
                <a:solidFill>
                  <a:srgbClr val="000000"/>
                </a:solidFill>
                <a:latin typeface="IBM Plex Sans Regular"/>
                <a:ea typeface="IBM Plex Sans Regular"/>
                <a:cs typeface="IBM Plex Sans Regular"/>
                <a:sym typeface="IBM Plex Sans Regular"/>
              </a:defRPr>
            </a:pPr>
            <a:endParaRPr sz="9600">
              <a:solidFill>
                <a:srgbClr val="000000"/>
              </a:solidFill>
              <a:latin typeface="IBM Plex Sans Regular"/>
              <a:sym typeface="IBM Plex Sans Regular"/>
            </a:endParaRPr>
          </a:p>
        </p:txBody>
      </p:sp>
      <p:sp>
        <p:nvSpPr>
          <p:cNvPr id="157" name="Straight Connector 22">
            <a:extLst>
              <a:ext uri="{FF2B5EF4-FFF2-40B4-BE49-F238E27FC236}">
                <a16:creationId xmlns:a16="http://schemas.microsoft.com/office/drawing/2014/main" id="{C5D79DB8-A36A-B2A4-BF8F-6087671FB075}"/>
              </a:ext>
            </a:extLst>
          </p:cNvPr>
          <p:cNvSpPr/>
          <p:nvPr/>
        </p:nvSpPr>
        <p:spPr>
          <a:xfrm>
            <a:off x="13511214" y="7748540"/>
            <a:ext cx="908834" cy="0"/>
          </a:xfrm>
          <a:prstGeom prst="line">
            <a:avLst/>
          </a:prstGeom>
          <a:ln w="9525">
            <a:solidFill>
              <a:schemeClr val="tx1"/>
            </a:solidFill>
            <a:tailEnd type="arrow" w="med" len="sm"/>
          </a:ln>
        </p:spPr>
        <p:txBody>
          <a:bodyPr tIns="91440" bIns="91440"/>
          <a:lstStyle/>
          <a:p>
            <a:pPr defTabSz="1828754">
              <a:defRPr sz="3600">
                <a:solidFill>
                  <a:srgbClr val="000000"/>
                </a:solidFill>
                <a:latin typeface="IBM Plex Sans Regular"/>
                <a:ea typeface="IBM Plex Sans Regular"/>
                <a:cs typeface="IBM Plex Sans Regular"/>
                <a:sym typeface="IBM Plex Sans Regular"/>
              </a:defRPr>
            </a:pPr>
            <a:endParaRPr sz="9600">
              <a:solidFill>
                <a:srgbClr val="000000"/>
              </a:solidFill>
              <a:latin typeface="IBM Plex Sans Regular"/>
              <a:sym typeface="IBM Plex Sans Regular"/>
            </a:endParaRPr>
          </a:p>
        </p:txBody>
      </p:sp>
      <p:sp>
        <p:nvSpPr>
          <p:cNvPr id="158" name="Straight Connector 22">
            <a:extLst>
              <a:ext uri="{FF2B5EF4-FFF2-40B4-BE49-F238E27FC236}">
                <a16:creationId xmlns:a16="http://schemas.microsoft.com/office/drawing/2014/main" id="{F861B44C-E96A-D34C-3EB6-1E6D2F664791}"/>
              </a:ext>
            </a:extLst>
          </p:cNvPr>
          <p:cNvSpPr/>
          <p:nvPr/>
        </p:nvSpPr>
        <p:spPr>
          <a:xfrm>
            <a:off x="13543866" y="9309647"/>
            <a:ext cx="908833" cy="0"/>
          </a:xfrm>
          <a:prstGeom prst="line">
            <a:avLst/>
          </a:prstGeom>
          <a:ln w="9525">
            <a:solidFill>
              <a:schemeClr val="tx1"/>
            </a:solidFill>
            <a:tailEnd type="arrow" w="med" len="sm"/>
          </a:ln>
        </p:spPr>
        <p:txBody>
          <a:bodyPr tIns="91440" bIns="91440"/>
          <a:lstStyle/>
          <a:p>
            <a:pPr defTabSz="1828754">
              <a:defRPr sz="3600">
                <a:solidFill>
                  <a:srgbClr val="000000"/>
                </a:solidFill>
                <a:latin typeface="IBM Plex Sans Regular"/>
                <a:ea typeface="IBM Plex Sans Regular"/>
                <a:cs typeface="IBM Plex Sans Regular"/>
                <a:sym typeface="IBM Plex Sans Regular"/>
              </a:defRPr>
            </a:pPr>
            <a:endParaRPr sz="9600">
              <a:solidFill>
                <a:srgbClr val="000000"/>
              </a:solidFill>
              <a:latin typeface="IBM Plex Sans Regular"/>
              <a:sym typeface="IBM Plex Sans Regular"/>
            </a:endParaRPr>
          </a:p>
        </p:txBody>
      </p:sp>
      <p:pic>
        <p:nvPicPr>
          <p:cNvPr id="159" name="Picture 9" descr="Picture 9">
            <a:extLst>
              <a:ext uri="{FF2B5EF4-FFF2-40B4-BE49-F238E27FC236}">
                <a16:creationId xmlns:a16="http://schemas.microsoft.com/office/drawing/2014/main" id="{8964B35A-CA2F-EA86-9028-25EB7A904B4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6287951" y="5587066"/>
            <a:ext cx="2915624" cy="1170432"/>
          </a:xfrm>
          <a:prstGeom prst="rect">
            <a:avLst/>
          </a:prstGeom>
          <a:ln w="12700">
            <a:miter lim="400000"/>
          </a:ln>
        </p:spPr>
      </p:pic>
      <p:pic>
        <p:nvPicPr>
          <p:cNvPr id="160" name="Picture 362" descr="Picture 362">
            <a:extLst>
              <a:ext uri="{FF2B5EF4-FFF2-40B4-BE49-F238E27FC236}">
                <a16:creationId xmlns:a16="http://schemas.microsoft.com/office/drawing/2014/main" id="{B4DBB79C-9418-73B8-4A99-A4866EF805C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6287854" y="8639700"/>
            <a:ext cx="2915630" cy="1170432"/>
          </a:xfrm>
          <a:prstGeom prst="rect">
            <a:avLst/>
          </a:prstGeom>
          <a:ln w="12700">
            <a:miter lim="400000"/>
          </a:ln>
        </p:spPr>
      </p:pic>
      <p:pic>
        <p:nvPicPr>
          <p:cNvPr id="161" name="Picture 362" descr="Picture 362">
            <a:extLst>
              <a:ext uri="{FF2B5EF4-FFF2-40B4-BE49-F238E27FC236}">
                <a16:creationId xmlns:a16="http://schemas.microsoft.com/office/drawing/2014/main" id="{5CE9ABCB-E688-0CA0-C9E4-2C5A4C6507B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6267003" y="7103982"/>
            <a:ext cx="2915630" cy="1170432"/>
          </a:xfrm>
          <a:prstGeom prst="rect">
            <a:avLst/>
          </a:prstGeom>
          <a:ln w="12700">
            <a:miter lim="400000"/>
          </a:ln>
        </p:spPr>
      </p:pic>
      <p:pic>
        <p:nvPicPr>
          <p:cNvPr id="162" name="Image" descr="Image">
            <a:extLst>
              <a:ext uri="{FF2B5EF4-FFF2-40B4-BE49-F238E27FC236}">
                <a16:creationId xmlns:a16="http://schemas.microsoft.com/office/drawing/2014/main" id="{01FC326B-4BC9-E2EA-45E4-F8151BC017AB}"/>
              </a:ext>
            </a:extLst>
          </p:cNvPr>
          <p:cNvPicPr>
            <a:picLocks noChangeAspect="1"/>
          </p:cNvPicPr>
          <p:nvPr/>
        </p:nvPicPr>
        <p:blipFill>
          <a:blip r:embed="rId10" cstate="print">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802369" y="7313047"/>
            <a:ext cx="810414" cy="811032"/>
          </a:xfrm>
          <a:prstGeom prst="rect">
            <a:avLst/>
          </a:prstGeom>
          <a:ln w="12700">
            <a:miter lim="400000"/>
          </a:ln>
        </p:spPr>
      </p:pic>
      <p:sp>
        <p:nvSpPr>
          <p:cNvPr id="163" name="TextBox 638">
            <a:extLst>
              <a:ext uri="{FF2B5EF4-FFF2-40B4-BE49-F238E27FC236}">
                <a16:creationId xmlns:a16="http://schemas.microsoft.com/office/drawing/2014/main" id="{1AE3FE4F-5962-BEF7-A64A-A1FDDFE582E6}"/>
              </a:ext>
            </a:extLst>
          </p:cNvPr>
          <p:cNvSpPr txBox="1"/>
          <p:nvPr/>
        </p:nvSpPr>
        <p:spPr>
          <a:xfrm>
            <a:off x="1929819" y="7217763"/>
            <a:ext cx="2783982" cy="11079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1828754">
              <a:defRPr sz="3600"/>
            </a:pPr>
            <a:r>
              <a:rPr dirty="0">
                <a:solidFill>
                  <a:srgbClr val="000000"/>
                </a:solidFill>
              </a:rPr>
              <a:t>Task</a:t>
            </a:r>
            <a:r>
              <a:rPr lang="en-US" dirty="0">
                <a:solidFill>
                  <a:srgbClr val="000000"/>
                </a:solidFill>
              </a:rPr>
              <a:t>-specific </a:t>
            </a:r>
            <a:endParaRPr dirty="0">
              <a:solidFill>
                <a:srgbClr val="000000"/>
              </a:solidFill>
            </a:endParaRPr>
          </a:p>
          <a:p>
            <a:pPr defTabSz="1828754">
              <a:defRPr sz="3600"/>
            </a:pPr>
            <a:r>
              <a:rPr lang="en-US" dirty="0">
                <a:solidFill>
                  <a:srgbClr val="000000"/>
                </a:solidFill>
              </a:rPr>
              <a:t>fine-tuning </a:t>
            </a:r>
            <a:endParaRPr dirty="0">
              <a:solidFill>
                <a:srgbClr val="000000"/>
              </a:solidFill>
            </a:endParaRPr>
          </a:p>
        </p:txBody>
      </p:sp>
      <p:grpSp>
        <p:nvGrpSpPr>
          <p:cNvPr id="164" name="Group 163">
            <a:extLst>
              <a:ext uri="{FF2B5EF4-FFF2-40B4-BE49-F238E27FC236}">
                <a16:creationId xmlns:a16="http://schemas.microsoft.com/office/drawing/2014/main" id="{6A16230C-A623-5976-EAC6-51C076B5E2F9}"/>
              </a:ext>
            </a:extLst>
          </p:cNvPr>
          <p:cNvGrpSpPr/>
          <p:nvPr/>
        </p:nvGrpSpPr>
        <p:grpSpPr>
          <a:xfrm>
            <a:off x="19649152" y="5580042"/>
            <a:ext cx="3898154" cy="4141096"/>
            <a:chOff x="7385567" y="2926510"/>
            <a:chExt cx="1461808" cy="1555881"/>
          </a:xfrm>
        </p:grpSpPr>
        <p:sp>
          <p:nvSpPr>
            <p:cNvPr id="165" name="TextBox 638">
              <a:extLst>
                <a:ext uri="{FF2B5EF4-FFF2-40B4-BE49-F238E27FC236}">
                  <a16:creationId xmlns:a16="http://schemas.microsoft.com/office/drawing/2014/main" id="{5BAA25C1-4132-1D72-7089-45C9D64A2826}"/>
                </a:ext>
              </a:extLst>
            </p:cNvPr>
            <p:cNvSpPr txBox="1"/>
            <p:nvPr/>
          </p:nvSpPr>
          <p:spPr>
            <a:xfrm>
              <a:off x="7385567" y="2926510"/>
              <a:ext cx="1461808" cy="415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1828754">
                <a:defRPr sz="3600"/>
              </a:pPr>
              <a:r>
                <a:rPr lang="en-US" dirty="0">
                  <a:solidFill>
                    <a:srgbClr val="000000"/>
                  </a:solidFill>
                </a:rPr>
                <a:t>Translation</a:t>
              </a:r>
            </a:p>
            <a:p>
              <a:pPr defTabSz="1828754">
                <a:defRPr sz="3600"/>
              </a:pPr>
              <a:r>
                <a:rPr lang="en-US" dirty="0">
                  <a:solidFill>
                    <a:srgbClr val="000000"/>
                  </a:solidFill>
                </a:rPr>
                <a:t>model</a:t>
              </a:r>
              <a:endParaRPr dirty="0">
                <a:solidFill>
                  <a:srgbClr val="000000"/>
                </a:solidFill>
              </a:endParaRPr>
            </a:p>
          </p:txBody>
        </p:sp>
        <p:sp>
          <p:nvSpPr>
            <p:cNvPr id="166" name="TextBox 638">
              <a:extLst>
                <a:ext uri="{FF2B5EF4-FFF2-40B4-BE49-F238E27FC236}">
                  <a16:creationId xmlns:a16="http://schemas.microsoft.com/office/drawing/2014/main" id="{B15BF593-4899-EB97-1009-961AAF4DEC04}"/>
                </a:ext>
              </a:extLst>
            </p:cNvPr>
            <p:cNvSpPr txBox="1"/>
            <p:nvPr/>
          </p:nvSpPr>
          <p:spPr>
            <a:xfrm>
              <a:off x="7385567" y="3447484"/>
              <a:ext cx="1461808" cy="4162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1828754">
                <a:defRPr sz="3600"/>
              </a:pPr>
              <a:r>
                <a:rPr lang="en-US" dirty="0">
                  <a:solidFill>
                    <a:srgbClr val="000000"/>
                  </a:solidFill>
                </a:rPr>
                <a:t>Summarization</a:t>
              </a:r>
            </a:p>
            <a:p>
              <a:pPr defTabSz="1828754">
                <a:defRPr sz="3600"/>
              </a:pPr>
              <a:r>
                <a:rPr lang="en-US" dirty="0">
                  <a:solidFill>
                    <a:srgbClr val="000000"/>
                  </a:solidFill>
                </a:rPr>
                <a:t>model</a:t>
              </a:r>
              <a:endParaRPr dirty="0">
                <a:solidFill>
                  <a:srgbClr val="000000"/>
                </a:solidFill>
              </a:endParaRPr>
            </a:p>
          </p:txBody>
        </p:sp>
        <p:sp>
          <p:nvSpPr>
            <p:cNvPr id="167" name="TextBox 638">
              <a:extLst>
                <a:ext uri="{FF2B5EF4-FFF2-40B4-BE49-F238E27FC236}">
                  <a16:creationId xmlns:a16="http://schemas.microsoft.com/office/drawing/2014/main" id="{E5330B63-32A1-B76B-87B6-242343F081A9}"/>
                </a:ext>
              </a:extLst>
            </p:cNvPr>
            <p:cNvSpPr txBox="1"/>
            <p:nvPr/>
          </p:nvSpPr>
          <p:spPr>
            <a:xfrm>
              <a:off x="7385567" y="4066892"/>
              <a:ext cx="1423135" cy="415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1828754">
                <a:defRPr sz="3600"/>
              </a:pPr>
              <a:r>
                <a:rPr lang="en-US" dirty="0">
                  <a:solidFill>
                    <a:srgbClr val="000000"/>
                  </a:solidFill>
                </a:rPr>
                <a:t>Answer finding</a:t>
              </a:r>
            </a:p>
            <a:p>
              <a:pPr defTabSz="1828754">
                <a:defRPr sz="3600"/>
              </a:pPr>
              <a:r>
                <a:rPr lang="en-US" dirty="0">
                  <a:solidFill>
                    <a:srgbClr val="000000"/>
                  </a:solidFill>
                </a:rPr>
                <a:t>model</a:t>
              </a:r>
              <a:endParaRPr dirty="0">
                <a:solidFill>
                  <a:srgbClr val="000000"/>
                </a:solidFill>
              </a:endParaRPr>
            </a:p>
          </p:txBody>
        </p:sp>
      </p:grpSp>
      <p:grpSp>
        <p:nvGrpSpPr>
          <p:cNvPr id="169" name="Group">
            <a:extLst>
              <a:ext uri="{FF2B5EF4-FFF2-40B4-BE49-F238E27FC236}">
                <a16:creationId xmlns:a16="http://schemas.microsoft.com/office/drawing/2014/main" id="{747C8413-71F5-26F2-A149-5F86FBA6CCA9}"/>
              </a:ext>
            </a:extLst>
          </p:cNvPr>
          <p:cNvGrpSpPr/>
          <p:nvPr/>
        </p:nvGrpSpPr>
        <p:grpSpPr>
          <a:xfrm>
            <a:off x="5215345" y="7128812"/>
            <a:ext cx="3211824" cy="1433166"/>
            <a:chOff x="0" y="0"/>
            <a:chExt cx="3211821" cy="1433162"/>
          </a:xfrm>
        </p:grpSpPr>
        <p:sp>
          <p:nvSpPr>
            <p:cNvPr id="170" name="Rectangle">
              <a:extLst>
                <a:ext uri="{FF2B5EF4-FFF2-40B4-BE49-F238E27FC236}">
                  <a16:creationId xmlns:a16="http://schemas.microsoft.com/office/drawing/2014/main" id="{9CF8865E-407D-A6CF-3333-AD7503EA54A3}"/>
                </a:ext>
              </a:extLst>
            </p:cNvPr>
            <p:cNvSpPr/>
            <p:nvPr/>
          </p:nvSpPr>
          <p:spPr>
            <a:xfrm>
              <a:off x="0" y="0"/>
              <a:ext cx="3211822" cy="1433163"/>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480">
                <a:defRPr sz="3200">
                  <a:solidFill>
                    <a:srgbClr val="000000"/>
                  </a:solidFill>
                  <a:latin typeface="Helvetica Neue Medium"/>
                  <a:ea typeface="Helvetica Neue Medium"/>
                  <a:cs typeface="Helvetica Neue Medium"/>
                  <a:sym typeface="Helvetica Neue Medium"/>
                </a:defRPr>
              </a:pPr>
              <a:endParaRPr sz="3200">
                <a:solidFill>
                  <a:srgbClr val="000000"/>
                </a:solidFill>
                <a:latin typeface="IBM Plex Sans Light" panose="020B0403050203000203" pitchFamily="34" charset="0"/>
                <a:ea typeface="Helvetica Neue Medium"/>
                <a:cs typeface="Helvetica Neue Medium"/>
                <a:sym typeface="Helvetica Neue Medium"/>
              </a:endParaRPr>
            </a:p>
          </p:txBody>
        </p:sp>
        <p:sp>
          <p:nvSpPr>
            <p:cNvPr id="171" name="Straight Connector 523">
              <a:extLst>
                <a:ext uri="{FF2B5EF4-FFF2-40B4-BE49-F238E27FC236}">
                  <a16:creationId xmlns:a16="http://schemas.microsoft.com/office/drawing/2014/main" id="{31DDCF05-6301-AB22-E3E0-4E31F249CD2F}"/>
                </a:ext>
              </a:extLst>
            </p:cNvPr>
            <p:cNvSpPr/>
            <p:nvPr/>
          </p:nvSpPr>
          <p:spPr>
            <a:xfrm flipH="1">
              <a:off x="911403" y="510331"/>
              <a:ext cx="283110"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72" name="Straight Connector 524">
              <a:extLst>
                <a:ext uri="{FF2B5EF4-FFF2-40B4-BE49-F238E27FC236}">
                  <a16:creationId xmlns:a16="http://schemas.microsoft.com/office/drawing/2014/main" id="{5FA06971-C15D-27BD-6EC9-5CF5FDDCF3A2}"/>
                </a:ext>
              </a:extLst>
            </p:cNvPr>
            <p:cNvSpPr/>
            <p:nvPr/>
          </p:nvSpPr>
          <p:spPr>
            <a:xfrm flipH="1" flipV="1">
              <a:off x="195534" y="510331"/>
              <a:ext cx="631686"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73" name="Straight Connector 540">
              <a:extLst>
                <a:ext uri="{FF2B5EF4-FFF2-40B4-BE49-F238E27FC236}">
                  <a16:creationId xmlns:a16="http://schemas.microsoft.com/office/drawing/2014/main" id="{188855E7-923C-D182-0D2D-8A7116F4E460}"/>
                </a:ext>
              </a:extLst>
            </p:cNvPr>
            <p:cNvSpPr/>
            <p:nvPr/>
          </p:nvSpPr>
          <p:spPr>
            <a:xfrm flipH="1">
              <a:off x="912992" y="883543"/>
              <a:ext cx="287280"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74" name="Straight Connector 541">
              <a:extLst>
                <a:ext uri="{FF2B5EF4-FFF2-40B4-BE49-F238E27FC236}">
                  <a16:creationId xmlns:a16="http://schemas.microsoft.com/office/drawing/2014/main" id="{01ED1A09-F394-502F-003E-15286C41532D}"/>
                </a:ext>
              </a:extLst>
            </p:cNvPr>
            <p:cNvSpPr/>
            <p:nvPr/>
          </p:nvSpPr>
          <p:spPr>
            <a:xfrm flipH="1">
              <a:off x="195534" y="883543"/>
              <a:ext cx="631686"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75" name="Straight Connector 553">
              <a:extLst>
                <a:ext uri="{FF2B5EF4-FFF2-40B4-BE49-F238E27FC236}">
                  <a16:creationId xmlns:a16="http://schemas.microsoft.com/office/drawing/2014/main" id="{3BABC0A1-DD8C-A083-18DA-C4F479F1288F}"/>
                </a:ext>
              </a:extLst>
            </p:cNvPr>
            <p:cNvSpPr/>
            <p:nvPr/>
          </p:nvSpPr>
          <p:spPr>
            <a:xfrm flipH="1">
              <a:off x="909699" y="1257756"/>
              <a:ext cx="286518"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76" name="Straight Connector 554">
              <a:extLst>
                <a:ext uri="{FF2B5EF4-FFF2-40B4-BE49-F238E27FC236}">
                  <a16:creationId xmlns:a16="http://schemas.microsoft.com/office/drawing/2014/main" id="{539C6D15-66AF-3C93-B05A-4FDFD183084D}"/>
                </a:ext>
              </a:extLst>
            </p:cNvPr>
            <p:cNvSpPr/>
            <p:nvPr/>
          </p:nvSpPr>
          <p:spPr>
            <a:xfrm flipH="1">
              <a:off x="195534" y="1256755"/>
              <a:ext cx="631686"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77" name="Straight Connector 565">
              <a:extLst>
                <a:ext uri="{FF2B5EF4-FFF2-40B4-BE49-F238E27FC236}">
                  <a16:creationId xmlns:a16="http://schemas.microsoft.com/office/drawing/2014/main" id="{33968BD2-64DA-8A51-4B43-124D78B1D597}"/>
                </a:ext>
              </a:extLst>
            </p:cNvPr>
            <p:cNvSpPr/>
            <p:nvPr/>
          </p:nvSpPr>
          <p:spPr>
            <a:xfrm flipV="1">
              <a:off x="912992" y="137082"/>
              <a:ext cx="285565" cy="749415"/>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78" name="Straight Connector 566">
              <a:extLst>
                <a:ext uri="{FF2B5EF4-FFF2-40B4-BE49-F238E27FC236}">
                  <a16:creationId xmlns:a16="http://schemas.microsoft.com/office/drawing/2014/main" id="{01F19BD6-A3BB-520D-FA14-9E5A35CB670A}"/>
                </a:ext>
              </a:extLst>
            </p:cNvPr>
            <p:cNvSpPr/>
            <p:nvPr/>
          </p:nvSpPr>
          <p:spPr>
            <a:xfrm flipV="1">
              <a:off x="914615" y="511635"/>
              <a:ext cx="281821" cy="746590"/>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79" name="Straight Connector 567">
              <a:extLst>
                <a:ext uri="{FF2B5EF4-FFF2-40B4-BE49-F238E27FC236}">
                  <a16:creationId xmlns:a16="http://schemas.microsoft.com/office/drawing/2014/main" id="{CA23C632-F324-E3CF-4B2D-89D21D280906}"/>
                </a:ext>
              </a:extLst>
            </p:cNvPr>
            <p:cNvSpPr/>
            <p:nvPr/>
          </p:nvSpPr>
          <p:spPr>
            <a:xfrm flipV="1">
              <a:off x="199232" y="138575"/>
              <a:ext cx="627988" cy="370058"/>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80" name="Straight Connector 568">
              <a:extLst>
                <a:ext uri="{FF2B5EF4-FFF2-40B4-BE49-F238E27FC236}">
                  <a16:creationId xmlns:a16="http://schemas.microsoft.com/office/drawing/2014/main" id="{E723172A-B17D-4059-4BD1-5F7F97310E94}"/>
                </a:ext>
              </a:extLst>
            </p:cNvPr>
            <p:cNvSpPr/>
            <p:nvPr/>
          </p:nvSpPr>
          <p:spPr>
            <a:xfrm flipV="1">
              <a:off x="195534" y="137119"/>
              <a:ext cx="631686" cy="746592"/>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81" name="Straight Connector 569">
              <a:extLst>
                <a:ext uri="{FF2B5EF4-FFF2-40B4-BE49-F238E27FC236}">
                  <a16:creationId xmlns:a16="http://schemas.microsoft.com/office/drawing/2014/main" id="{748BEA92-4261-D00D-055A-1BEF52377374}"/>
                </a:ext>
              </a:extLst>
            </p:cNvPr>
            <p:cNvSpPr/>
            <p:nvPr/>
          </p:nvSpPr>
          <p:spPr>
            <a:xfrm flipV="1">
              <a:off x="195535" y="510292"/>
              <a:ext cx="631684" cy="373252"/>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82" name="Straight Connector 570">
              <a:extLst>
                <a:ext uri="{FF2B5EF4-FFF2-40B4-BE49-F238E27FC236}">
                  <a16:creationId xmlns:a16="http://schemas.microsoft.com/office/drawing/2014/main" id="{4A6CB3A9-CDDF-9847-A961-493A31F5F864}"/>
                </a:ext>
              </a:extLst>
            </p:cNvPr>
            <p:cNvSpPr/>
            <p:nvPr/>
          </p:nvSpPr>
          <p:spPr>
            <a:xfrm flipV="1">
              <a:off x="195534" y="883543"/>
              <a:ext cx="631685" cy="374209"/>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83" name="Straight Connector 571">
              <a:extLst>
                <a:ext uri="{FF2B5EF4-FFF2-40B4-BE49-F238E27FC236}">
                  <a16:creationId xmlns:a16="http://schemas.microsoft.com/office/drawing/2014/main" id="{87AE88FB-D859-9AFD-ED0C-EC67CB0899E1}"/>
                </a:ext>
              </a:extLst>
            </p:cNvPr>
            <p:cNvSpPr/>
            <p:nvPr/>
          </p:nvSpPr>
          <p:spPr>
            <a:xfrm flipV="1">
              <a:off x="195534" y="510332"/>
              <a:ext cx="631685" cy="746590"/>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84" name="Straight Connector 572">
              <a:extLst>
                <a:ext uri="{FF2B5EF4-FFF2-40B4-BE49-F238E27FC236}">
                  <a16:creationId xmlns:a16="http://schemas.microsoft.com/office/drawing/2014/main" id="{F1E24975-FA0F-9E71-815F-A9D7192E780F}"/>
                </a:ext>
              </a:extLst>
            </p:cNvPr>
            <p:cNvSpPr/>
            <p:nvPr/>
          </p:nvSpPr>
          <p:spPr>
            <a:xfrm flipV="1">
              <a:off x="195534" y="137080"/>
              <a:ext cx="631686" cy="1121018"/>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85" name="Straight Connector 577">
              <a:extLst>
                <a:ext uri="{FF2B5EF4-FFF2-40B4-BE49-F238E27FC236}">
                  <a16:creationId xmlns:a16="http://schemas.microsoft.com/office/drawing/2014/main" id="{1B986660-0471-6DCF-9226-358DAF4BD456}"/>
                </a:ext>
              </a:extLst>
            </p:cNvPr>
            <p:cNvSpPr/>
            <p:nvPr/>
          </p:nvSpPr>
          <p:spPr>
            <a:xfrm flipH="1" flipV="1">
              <a:off x="198183" y="136558"/>
              <a:ext cx="630085" cy="37579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86" name="Straight Connector 578">
              <a:extLst>
                <a:ext uri="{FF2B5EF4-FFF2-40B4-BE49-F238E27FC236}">
                  <a16:creationId xmlns:a16="http://schemas.microsoft.com/office/drawing/2014/main" id="{4A1E414F-77E2-1BA5-C020-04D266177854}"/>
                </a:ext>
              </a:extLst>
            </p:cNvPr>
            <p:cNvSpPr/>
            <p:nvPr/>
          </p:nvSpPr>
          <p:spPr>
            <a:xfrm>
              <a:off x="198183" y="139306"/>
              <a:ext cx="630085" cy="744967"/>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87" name="Straight Connector 579">
              <a:extLst>
                <a:ext uri="{FF2B5EF4-FFF2-40B4-BE49-F238E27FC236}">
                  <a16:creationId xmlns:a16="http://schemas.microsoft.com/office/drawing/2014/main" id="{E7F6F15A-10B7-C583-FD10-AE4B6B81EB61}"/>
                </a:ext>
              </a:extLst>
            </p:cNvPr>
            <p:cNvSpPr/>
            <p:nvPr/>
          </p:nvSpPr>
          <p:spPr>
            <a:xfrm>
              <a:off x="198183" y="136558"/>
              <a:ext cx="630085" cy="1120720"/>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88" name="Straight Connector 580">
              <a:extLst>
                <a:ext uri="{FF2B5EF4-FFF2-40B4-BE49-F238E27FC236}">
                  <a16:creationId xmlns:a16="http://schemas.microsoft.com/office/drawing/2014/main" id="{E6945188-B19F-E8C3-B7BE-ABF2523BD7D6}"/>
                </a:ext>
              </a:extLst>
            </p:cNvPr>
            <p:cNvSpPr/>
            <p:nvPr/>
          </p:nvSpPr>
          <p:spPr>
            <a:xfrm flipH="1" flipV="1">
              <a:off x="196500" y="510989"/>
              <a:ext cx="629754" cy="371857"/>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89" name="Straight Connector 581">
              <a:extLst>
                <a:ext uri="{FF2B5EF4-FFF2-40B4-BE49-F238E27FC236}">
                  <a16:creationId xmlns:a16="http://schemas.microsoft.com/office/drawing/2014/main" id="{6DA8E2BC-F0CD-8317-A9DD-C30A4B8755A0}"/>
                </a:ext>
              </a:extLst>
            </p:cNvPr>
            <p:cNvSpPr/>
            <p:nvPr/>
          </p:nvSpPr>
          <p:spPr>
            <a:xfrm flipH="1" flipV="1">
              <a:off x="195535" y="883543"/>
              <a:ext cx="631685" cy="373212"/>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90" name="Straight Connector 582">
              <a:extLst>
                <a:ext uri="{FF2B5EF4-FFF2-40B4-BE49-F238E27FC236}">
                  <a16:creationId xmlns:a16="http://schemas.microsoft.com/office/drawing/2014/main" id="{DB239767-A426-9B9D-A059-322D8C36534B}"/>
                </a:ext>
              </a:extLst>
            </p:cNvPr>
            <p:cNvSpPr/>
            <p:nvPr/>
          </p:nvSpPr>
          <p:spPr>
            <a:xfrm flipH="1" flipV="1">
              <a:off x="196938" y="509277"/>
              <a:ext cx="630282" cy="748699"/>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91" name="Straight Connector 583">
              <a:extLst>
                <a:ext uri="{FF2B5EF4-FFF2-40B4-BE49-F238E27FC236}">
                  <a16:creationId xmlns:a16="http://schemas.microsoft.com/office/drawing/2014/main" id="{5D0D7397-2D7D-49C1-BCD4-8D7907BE762A}"/>
                </a:ext>
              </a:extLst>
            </p:cNvPr>
            <p:cNvSpPr/>
            <p:nvPr/>
          </p:nvSpPr>
          <p:spPr>
            <a:xfrm flipV="1">
              <a:off x="914616" y="137486"/>
              <a:ext cx="281947" cy="372444"/>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92" name="Straight Connector 584">
              <a:extLst>
                <a:ext uri="{FF2B5EF4-FFF2-40B4-BE49-F238E27FC236}">
                  <a16:creationId xmlns:a16="http://schemas.microsoft.com/office/drawing/2014/main" id="{5E3FFF61-5EE8-B8D7-1493-D35A3A74113C}"/>
                </a:ext>
              </a:extLst>
            </p:cNvPr>
            <p:cNvSpPr/>
            <p:nvPr/>
          </p:nvSpPr>
          <p:spPr>
            <a:xfrm flipV="1">
              <a:off x="912992" y="137082"/>
              <a:ext cx="287280" cy="1119672"/>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93" name="Straight Connector 585">
              <a:extLst>
                <a:ext uri="{FF2B5EF4-FFF2-40B4-BE49-F238E27FC236}">
                  <a16:creationId xmlns:a16="http://schemas.microsoft.com/office/drawing/2014/main" id="{365BB0AA-339C-1A99-95A5-0ABE0F918F4A}"/>
                </a:ext>
              </a:extLst>
            </p:cNvPr>
            <p:cNvSpPr/>
            <p:nvPr/>
          </p:nvSpPr>
          <p:spPr>
            <a:xfrm>
              <a:off x="914513" y="138575"/>
              <a:ext cx="280828" cy="370266"/>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94" name="Straight Connector 586">
              <a:extLst>
                <a:ext uri="{FF2B5EF4-FFF2-40B4-BE49-F238E27FC236}">
                  <a16:creationId xmlns:a16="http://schemas.microsoft.com/office/drawing/2014/main" id="{F702B6C5-27D7-FCD8-E550-86240AE22B18}"/>
                </a:ext>
              </a:extLst>
            </p:cNvPr>
            <p:cNvSpPr/>
            <p:nvPr/>
          </p:nvSpPr>
          <p:spPr>
            <a:xfrm flipV="1">
              <a:off x="912992" y="510697"/>
              <a:ext cx="281640" cy="372442"/>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95" name="Straight Connector 587">
              <a:extLst>
                <a:ext uri="{FF2B5EF4-FFF2-40B4-BE49-F238E27FC236}">
                  <a16:creationId xmlns:a16="http://schemas.microsoft.com/office/drawing/2014/main" id="{D9A35CC9-E860-5BDE-FA09-8A04193B0C9A}"/>
                </a:ext>
              </a:extLst>
            </p:cNvPr>
            <p:cNvSpPr/>
            <p:nvPr/>
          </p:nvSpPr>
          <p:spPr>
            <a:xfrm>
              <a:off x="914613" y="137120"/>
              <a:ext cx="281823" cy="74659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96" name="Straight Connector 588">
              <a:extLst>
                <a:ext uri="{FF2B5EF4-FFF2-40B4-BE49-F238E27FC236}">
                  <a16:creationId xmlns:a16="http://schemas.microsoft.com/office/drawing/2014/main" id="{0EBA78AB-031C-8138-BABB-F0127E2920B3}"/>
                </a:ext>
              </a:extLst>
            </p:cNvPr>
            <p:cNvSpPr/>
            <p:nvPr/>
          </p:nvSpPr>
          <p:spPr>
            <a:xfrm>
              <a:off x="914637" y="133406"/>
              <a:ext cx="281767" cy="1124922"/>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97" name="Straight Connector 589">
              <a:extLst>
                <a:ext uri="{FF2B5EF4-FFF2-40B4-BE49-F238E27FC236}">
                  <a16:creationId xmlns:a16="http://schemas.microsoft.com/office/drawing/2014/main" id="{FC8343C6-02F9-AD58-0731-91269FC74A07}"/>
                </a:ext>
              </a:extLst>
            </p:cNvPr>
            <p:cNvSpPr/>
            <p:nvPr/>
          </p:nvSpPr>
          <p:spPr>
            <a:xfrm>
              <a:off x="913698" y="510292"/>
              <a:ext cx="281642" cy="373252"/>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98" name="Straight Connector 590">
              <a:extLst>
                <a:ext uri="{FF2B5EF4-FFF2-40B4-BE49-F238E27FC236}">
                  <a16:creationId xmlns:a16="http://schemas.microsoft.com/office/drawing/2014/main" id="{0710BAED-146C-6992-6A83-3FA022B699C3}"/>
                </a:ext>
              </a:extLst>
            </p:cNvPr>
            <p:cNvSpPr/>
            <p:nvPr/>
          </p:nvSpPr>
          <p:spPr>
            <a:xfrm>
              <a:off x="912952" y="509024"/>
              <a:ext cx="283482" cy="749206"/>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99" name="Straight Connector 591">
              <a:extLst>
                <a:ext uri="{FF2B5EF4-FFF2-40B4-BE49-F238E27FC236}">
                  <a16:creationId xmlns:a16="http://schemas.microsoft.com/office/drawing/2014/main" id="{90C3806B-1225-B41C-E6FC-2842561AAFE6}"/>
                </a:ext>
              </a:extLst>
            </p:cNvPr>
            <p:cNvSpPr/>
            <p:nvPr/>
          </p:nvSpPr>
          <p:spPr>
            <a:xfrm>
              <a:off x="914461" y="884193"/>
              <a:ext cx="282099" cy="373806"/>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00" name="Straight Connector 592">
              <a:extLst>
                <a:ext uri="{FF2B5EF4-FFF2-40B4-BE49-F238E27FC236}">
                  <a16:creationId xmlns:a16="http://schemas.microsoft.com/office/drawing/2014/main" id="{84BE54AF-3E97-7967-06FA-DFDB2C105878}"/>
                </a:ext>
              </a:extLst>
            </p:cNvPr>
            <p:cNvSpPr/>
            <p:nvPr/>
          </p:nvSpPr>
          <p:spPr>
            <a:xfrm flipH="1">
              <a:off x="910170" y="882304"/>
              <a:ext cx="286395" cy="37569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01" name="Straight Connector 524">
              <a:extLst>
                <a:ext uri="{FF2B5EF4-FFF2-40B4-BE49-F238E27FC236}">
                  <a16:creationId xmlns:a16="http://schemas.microsoft.com/office/drawing/2014/main" id="{8C2C53C7-D852-BF71-A3C5-8DF0B3D38301}"/>
                </a:ext>
              </a:extLst>
            </p:cNvPr>
            <p:cNvSpPr/>
            <p:nvPr/>
          </p:nvSpPr>
          <p:spPr>
            <a:xfrm flipH="1" flipV="1">
              <a:off x="1660941" y="510081"/>
              <a:ext cx="631686"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02" name="Straight Connector 541">
              <a:extLst>
                <a:ext uri="{FF2B5EF4-FFF2-40B4-BE49-F238E27FC236}">
                  <a16:creationId xmlns:a16="http://schemas.microsoft.com/office/drawing/2014/main" id="{D1A6837E-B9FC-731F-7788-0120C6E1A8EE}"/>
                </a:ext>
              </a:extLst>
            </p:cNvPr>
            <p:cNvSpPr/>
            <p:nvPr/>
          </p:nvSpPr>
          <p:spPr>
            <a:xfrm flipH="1">
              <a:off x="1660941" y="883292"/>
              <a:ext cx="631686"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03" name="Straight Connector 554">
              <a:extLst>
                <a:ext uri="{FF2B5EF4-FFF2-40B4-BE49-F238E27FC236}">
                  <a16:creationId xmlns:a16="http://schemas.microsoft.com/office/drawing/2014/main" id="{A8FC2524-BC5E-20E0-F4B5-3D93F87A3CE9}"/>
                </a:ext>
              </a:extLst>
            </p:cNvPr>
            <p:cNvSpPr/>
            <p:nvPr/>
          </p:nvSpPr>
          <p:spPr>
            <a:xfrm flipH="1">
              <a:off x="1660941" y="1256504"/>
              <a:ext cx="631686"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04" name="Straight Connector 567">
              <a:extLst>
                <a:ext uri="{FF2B5EF4-FFF2-40B4-BE49-F238E27FC236}">
                  <a16:creationId xmlns:a16="http://schemas.microsoft.com/office/drawing/2014/main" id="{C55A9AC6-472C-A02C-ADC2-AAAEE0D90150}"/>
                </a:ext>
              </a:extLst>
            </p:cNvPr>
            <p:cNvSpPr/>
            <p:nvPr/>
          </p:nvSpPr>
          <p:spPr>
            <a:xfrm flipV="1">
              <a:off x="1664639" y="138324"/>
              <a:ext cx="627988" cy="370059"/>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05" name="Straight Connector 568">
              <a:extLst>
                <a:ext uri="{FF2B5EF4-FFF2-40B4-BE49-F238E27FC236}">
                  <a16:creationId xmlns:a16="http://schemas.microsoft.com/office/drawing/2014/main" id="{B03A5892-9CDF-89F0-8EA0-64822D390D04}"/>
                </a:ext>
              </a:extLst>
            </p:cNvPr>
            <p:cNvSpPr/>
            <p:nvPr/>
          </p:nvSpPr>
          <p:spPr>
            <a:xfrm flipV="1">
              <a:off x="1660941" y="136869"/>
              <a:ext cx="631686" cy="746592"/>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06" name="Straight Connector 569">
              <a:extLst>
                <a:ext uri="{FF2B5EF4-FFF2-40B4-BE49-F238E27FC236}">
                  <a16:creationId xmlns:a16="http://schemas.microsoft.com/office/drawing/2014/main" id="{95E03C41-BC81-4FA2-7AC9-CEC03DD099FC}"/>
                </a:ext>
              </a:extLst>
            </p:cNvPr>
            <p:cNvSpPr/>
            <p:nvPr/>
          </p:nvSpPr>
          <p:spPr>
            <a:xfrm flipV="1">
              <a:off x="1660941" y="510041"/>
              <a:ext cx="631685" cy="373252"/>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07" name="Straight Connector 570">
              <a:extLst>
                <a:ext uri="{FF2B5EF4-FFF2-40B4-BE49-F238E27FC236}">
                  <a16:creationId xmlns:a16="http://schemas.microsoft.com/office/drawing/2014/main" id="{F2D2B009-1020-A93F-5963-E9A64E028D89}"/>
                </a:ext>
              </a:extLst>
            </p:cNvPr>
            <p:cNvSpPr/>
            <p:nvPr/>
          </p:nvSpPr>
          <p:spPr>
            <a:xfrm flipV="1">
              <a:off x="1660941" y="883292"/>
              <a:ext cx="631685" cy="374210"/>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08" name="Straight Connector 571">
              <a:extLst>
                <a:ext uri="{FF2B5EF4-FFF2-40B4-BE49-F238E27FC236}">
                  <a16:creationId xmlns:a16="http://schemas.microsoft.com/office/drawing/2014/main" id="{54B94BE9-E2C1-558E-9287-F338836D4C1F}"/>
                </a:ext>
              </a:extLst>
            </p:cNvPr>
            <p:cNvSpPr/>
            <p:nvPr/>
          </p:nvSpPr>
          <p:spPr>
            <a:xfrm flipV="1">
              <a:off x="1660941" y="510081"/>
              <a:ext cx="631685" cy="746590"/>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09" name="Straight Connector 572">
              <a:extLst>
                <a:ext uri="{FF2B5EF4-FFF2-40B4-BE49-F238E27FC236}">
                  <a16:creationId xmlns:a16="http://schemas.microsoft.com/office/drawing/2014/main" id="{FA40F3CA-84B4-B8C6-8D7D-918228ECE0CC}"/>
                </a:ext>
              </a:extLst>
            </p:cNvPr>
            <p:cNvSpPr/>
            <p:nvPr/>
          </p:nvSpPr>
          <p:spPr>
            <a:xfrm flipV="1">
              <a:off x="1660941" y="136829"/>
              <a:ext cx="631686" cy="1121019"/>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10" name="Straight Connector 577">
              <a:extLst>
                <a:ext uri="{FF2B5EF4-FFF2-40B4-BE49-F238E27FC236}">
                  <a16:creationId xmlns:a16="http://schemas.microsoft.com/office/drawing/2014/main" id="{DF17BBC9-605A-7144-EA27-710C742B3547}"/>
                </a:ext>
              </a:extLst>
            </p:cNvPr>
            <p:cNvSpPr/>
            <p:nvPr/>
          </p:nvSpPr>
          <p:spPr>
            <a:xfrm flipH="1" flipV="1">
              <a:off x="1663590" y="136308"/>
              <a:ext cx="630085" cy="37579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11" name="Straight Connector 578">
              <a:extLst>
                <a:ext uri="{FF2B5EF4-FFF2-40B4-BE49-F238E27FC236}">
                  <a16:creationId xmlns:a16="http://schemas.microsoft.com/office/drawing/2014/main" id="{4177B4A2-ACCC-2A2D-A41C-50FD11966F35}"/>
                </a:ext>
              </a:extLst>
            </p:cNvPr>
            <p:cNvSpPr/>
            <p:nvPr/>
          </p:nvSpPr>
          <p:spPr>
            <a:xfrm>
              <a:off x="1663590" y="139056"/>
              <a:ext cx="630085" cy="744966"/>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12" name="Straight Connector 579">
              <a:extLst>
                <a:ext uri="{FF2B5EF4-FFF2-40B4-BE49-F238E27FC236}">
                  <a16:creationId xmlns:a16="http://schemas.microsoft.com/office/drawing/2014/main" id="{5430EC3C-E2AB-E87E-A69E-5A880429CBE9}"/>
                </a:ext>
              </a:extLst>
            </p:cNvPr>
            <p:cNvSpPr/>
            <p:nvPr/>
          </p:nvSpPr>
          <p:spPr>
            <a:xfrm>
              <a:off x="1663590" y="136307"/>
              <a:ext cx="630085" cy="112072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13" name="Straight Connector 580">
              <a:extLst>
                <a:ext uri="{FF2B5EF4-FFF2-40B4-BE49-F238E27FC236}">
                  <a16:creationId xmlns:a16="http://schemas.microsoft.com/office/drawing/2014/main" id="{7E4071C3-BDC8-3FFC-7BC7-EB3535ACF88E}"/>
                </a:ext>
              </a:extLst>
            </p:cNvPr>
            <p:cNvSpPr/>
            <p:nvPr/>
          </p:nvSpPr>
          <p:spPr>
            <a:xfrm flipH="1" flipV="1">
              <a:off x="1661907" y="510739"/>
              <a:ext cx="629754" cy="371857"/>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14" name="Straight Connector 581">
              <a:extLst>
                <a:ext uri="{FF2B5EF4-FFF2-40B4-BE49-F238E27FC236}">
                  <a16:creationId xmlns:a16="http://schemas.microsoft.com/office/drawing/2014/main" id="{AA65E468-92DC-1DB3-97B6-3A4CA0E01D94}"/>
                </a:ext>
              </a:extLst>
            </p:cNvPr>
            <p:cNvSpPr/>
            <p:nvPr/>
          </p:nvSpPr>
          <p:spPr>
            <a:xfrm flipH="1" flipV="1">
              <a:off x="1660942" y="883293"/>
              <a:ext cx="631685" cy="373212"/>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15" name="Straight Connector 582">
              <a:extLst>
                <a:ext uri="{FF2B5EF4-FFF2-40B4-BE49-F238E27FC236}">
                  <a16:creationId xmlns:a16="http://schemas.microsoft.com/office/drawing/2014/main" id="{7AC0862C-D1DF-A82C-AF2D-10CBB662A9E7}"/>
                </a:ext>
              </a:extLst>
            </p:cNvPr>
            <p:cNvSpPr/>
            <p:nvPr/>
          </p:nvSpPr>
          <p:spPr>
            <a:xfrm flipH="1" flipV="1">
              <a:off x="1662344" y="509027"/>
              <a:ext cx="630282" cy="748699"/>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16" name="Straight Connector 523">
              <a:extLst>
                <a:ext uri="{FF2B5EF4-FFF2-40B4-BE49-F238E27FC236}">
                  <a16:creationId xmlns:a16="http://schemas.microsoft.com/office/drawing/2014/main" id="{B8C1A5D9-D201-F450-ED13-F8DCBC3329C6}"/>
                </a:ext>
              </a:extLst>
            </p:cNvPr>
            <p:cNvSpPr/>
            <p:nvPr/>
          </p:nvSpPr>
          <p:spPr>
            <a:xfrm flipH="1">
              <a:off x="1283309" y="510205"/>
              <a:ext cx="283110"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17" name="Straight Connector 540">
              <a:extLst>
                <a:ext uri="{FF2B5EF4-FFF2-40B4-BE49-F238E27FC236}">
                  <a16:creationId xmlns:a16="http://schemas.microsoft.com/office/drawing/2014/main" id="{5620B304-9CE1-6849-B99E-4D10FAE2BB3E}"/>
                </a:ext>
              </a:extLst>
            </p:cNvPr>
            <p:cNvSpPr/>
            <p:nvPr/>
          </p:nvSpPr>
          <p:spPr>
            <a:xfrm flipH="1">
              <a:off x="1284897" y="883417"/>
              <a:ext cx="287281"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18" name="Straight Connector 553">
              <a:extLst>
                <a:ext uri="{FF2B5EF4-FFF2-40B4-BE49-F238E27FC236}">
                  <a16:creationId xmlns:a16="http://schemas.microsoft.com/office/drawing/2014/main" id="{0E0D4247-24D1-C469-71EC-7EB9B0A4603A}"/>
                </a:ext>
              </a:extLst>
            </p:cNvPr>
            <p:cNvSpPr/>
            <p:nvPr/>
          </p:nvSpPr>
          <p:spPr>
            <a:xfrm flipH="1">
              <a:off x="1281605" y="1257630"/>
              <a:ext cx="286518"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19" name="Straight Connector 565">
              <a:extLst>
                <a:ext uri="{FF2B5EF4-FFF2-40B4-BE49-F238E27FC236}">
                  <a16:creationId xmlns:a16="http://schemas.microsoft.com/office/drawing/2014/main" id="{ADCBE736-73C2-1496-1474-97880056D693}"/>
                </a:ext>
              </a:extLst>
            </p:cNvPr>
            <p:cNvSpPr/>
            <p:nvPr/>
          </p:nvSpPr>
          <p:spPr>
            <a:xfrm flipV="1">
              <a:off x="1284898" y="136956"/>
              <a:ext cx="285564" cy="749414"/>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20" name="Straight Connector 566">
              <a:extLst>
                <a:ext uri="{FF2B5EF4-FFF2-40B4-BE49-F238E27FC236}">
                  <a16:creationId xmlns:a16="http://schemas.microsoft.com/office/drawing/2014/main" id="{FD7A288B-97FC-0470-F85F-9B52B0F54240}"/>
                </a:ext>
              </a:extLst>
            </p:cNvPr>
            <p:cNvSpPr/>
            <p:nvPr/>
          </p:nvSpPr>
          <p:spPr>
            <a:xfrm flipV="1">
              <a:off x="1286521" y="511509"/>
              <a:ext cx="281820" cy="746590"/>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21" name="Straight Connector 583">
              <a:extLst>
                <a:ext uri="{FF2B5EF4-FFF2-40B4-BE49-F238E27FC236}">
                  <a16:creationId xmlns:a16="http://schemas.microsoft.com/office/drawing/2014/main" id="{F705A941-6FB0-F643-9BC1-921FB0B250EC}"/>
                </a:ext>
              </a:extLst>
            </p:cNvPr>
            <p:cNvSpPr/>
            <p:nvPr/>
          </p:nvSpPr>
          <p:spPr>
            <a:xfrm flipV="1">
              <a:off x="1286521" y="137359"/>
              <a:ext cx="281948" cy="372445"/>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22" name="Straight Connector 584">
              <a:extLst>
                <a:ext uri="{FF2B5EF4-FFF2-40B4-BE49-F238E27FC236}">
                  <a16:creationId xmlns:a16="http://schemas.microsoft.com/office/drawing/2014/main" id="{243F55F5-A98E-A89F-FA10-CF65C928CE98}"/>
                </a:ext>
              </a:extLst>
            </p:cNvPr>
            <p:cNvSpPr/>
            <p:nvPr/>
          </p:nvSpPr>
          <p:spPr>
            <a:xfrm flipV="1">
              <a:off x="1284898" y="136956"/>
              <a:ext cx="287279" cy="111967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23" name="Straight Connector 585">
              <a:extLst>
                <a:ext uri="{FF2B5EF4-FFF2-40B4-BE49-F238E27FC236}">
                  <a16:creationId xmlns:a16="http://schemas.microsoft.com/office/drawing/2014/main" id="{8974263B-8D69-E01E-8610-04A52223A28D}"/>
                </a:ext>
              </a:extLst>
            </p:cNvPr>
            <p:cNvSpPr/>
            <p:nvPr/>
          </p:nvSpPr>
          <p:spPr>
            <a:xfrm>
              <a:off x="1286418" y="138448"/>
              <a:ext cx="280828" cy="370267"/>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24" name="Straight Connector 586">
              <a:extLst>
                <a:ext uri="{FF2B5EF4-FFF2-40B4-BE49-F238E27FC236}">
                  <a16:creationId xmlns:a16="http://schemas.microsoft.com/office/drawing/2014/main" id="{B799DFBC-FE49-E6A2-582E-DEB3C5DC4D20}"/>
                </a:ext>
              </a:extLst>
            </p:cNvPr>
            <p:cNvSpPr/>
            <p:nvPr/>
          </p:nvSpPr>
          <p:spPr>
            <a:xfrm flipV="1">
              <a:off x="1284898" y="510570"/>
              <a:ext cx="281639" cy="372443"/>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25" name="Straight Connector 587">
              <a:extLst>
                <a:ext uri="{FF2B5EF4-FFF2-40B4-BE49-F238E27FC236}">
                  <a16:creationId xmlns:a16="http://schemas.microsoft.com/office/drawing/2014/main" id="{455B9512-7921-4D3E-F927-3A683851B21F}"/>
                </a:ext>
              </a:extLst>
            </p:cNvPr>
            <p:cNvSpPr/>
            <p:nvPr/>
          </p:nvSpPr>
          <p:spPr>
            <a:xfrm>
              <a:off x="1286519" y="136993"/>
              <a:ext cx="281822" cy="746592"/>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26" name="Straight Connector 588">
              <a:extLst>
                <a:ext uri="{FF2B5EF4-FFF2-40B4-BE49-F238E27FC236}">
                  <a16:creationId xmlns:a16="http://schemas.microsoft.com/office/drawing/2014/main" id="{EEF171C8-99A5-012D-969A-275E422BCF85}"/>
                </a:ext>
              </a:extLst>
            </p:cNvPr>
            <p:cNvSpPr/>
            <p:nvPr/>
          </p:nvSpPr>
          <p:spPr>
            <a:xfrm>
              <a:off x="1286543" y="133280"/>
              <a:ext cx="281767" cy="112492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27" name="Straight Connector 589">
              <a:extLst>
                <a:ext uri="{FF2B5EF4-FFF2-40B4-BE49-F238E27FC236}">
                  <a16:creationId xmlns:a16="http://schemas.microsoft.com/office/drawing/2014/main" id="{3D4C3215-3979-E072-39DA-BE46BD250F64}"/>
                </a:ext>
              </a:extLst>
            </p:cNvPr>
            <p:cNvSpPr/>
            <p:nvPr/>
          </p:nvSpPr>
          <p:spPr>
            <a:xfrm>
              <a:off x="1285603" y="510166"/>
              <a:ext cx="281643" cy="37325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28" name="Straight Connector 590">
              <a:extLst>
                <a:ext uri="{FF2B5EF4-FFF2-40B4-BE49-F238E27FC236}">
                  <a16:creationId xmlns:a16="http://schemas.microsoft.com/office/drawing/2014/main" id="{6D30EE25-62F5-5690-71EC-0452DBCC8B04}"/>
                </a:ext>
              </a:extLst>
            </p:cNvPr>
            <p:cNvSpPr/>
            <p:nvPr/>
          </p:nvSpPr>
          <p:spPr>
            <a:xfrm>
              <a:off x="1284858" y="508897"/>
              <a:ext cx="283482" cy="749206"/>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29" name="Straight Connector 591">
              <a:extLst>
                <a:ext uri="{FF2B5EF4-FFF2-40B4-BE49-F238E27FC236}">
                  <a16:creationId xmlns:a16="http://schemas.microsoft.com/office/drawing/2014/main" id="{127EADEA-686C-9465-DA68-FCEAFBBE9535}"/>
                </a:ext>
              </a:extLst>
            </p:cNvPr>
            <p:cNvSpPr/>
            <p:nvPr/>
          </p:nvSpPr>
          <p:spPr>
            <a:xfrm>
              <a:off x="1286367" y="884067"/>
              <a:ext cx="282098" cy="373806"/>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30" name="Straight Connector 592">
              <a:extLst>
                <a:ext uri="{FF2B5EF4-FFF2-40B4-BE49-F238E27FC236}">
                  <a16:creationId xmlns:a16="http://schemas.microsoft.com/office/drawing/2014/main" id="{8AADE243-9D97-F0F1-6BFD-34DE0C4013FB}"/>
                </a:ext>
              </a:extLst>
            </p:cNvPr>
            <p:cNvSpPr/>
            <p:nvPr/>
          </p:nvSpPr>
          <p:spPr>
            <a:xfrm flipH="1">
              <a:off x="1282075" y="882177"/>
              <a:ext cx="286396" cy="37569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31" name="Oval 502">
              <a:extLst>
                <a:ext uri="{FF2B5EF4-FFF2-40B4-BE49-F238E27FC236}">
                  <a16:creationId xmlns:a16="http://schemas.microsoft.com/office/drawing/2014/main" id="{5295088A-9445-CE31-8460-A9C90766EF27}"/>
                </a:ext>
              </a:extLst>
            </p:cNvPr>
            <p:cNvSpPr/>
            <p:nvPr/>
          </p:nvSpPr>
          <p:spPr>
            <a:xfrm flipH="1">
              <a:off x="1561828" y="79336"/>
              <a:ext cx="117556" cy="117556"/>
            </a:xfrm>
            <a:prstGeom prst="ellipse">
              <a:avLst/>
            </a:prstGeom>
            <a:solidFill>
              <a:srgbClr val="009C98"/>
            </a:solidFill>
            <a:ln w="12700" cap="flat">
              <a:noFill/>
              <a:miter lim="400000"/>
            </a:ln>
            <a:effectLst/>
          </p:spPr>
          <p:txBody>
            <a:bodyPr wrap="square" lIns="36000" tIns="36000" rIns="36000" bIns="36000" numCol="1" anchor="t">
              <a:noAutofit/>
            </a:bodyPr>
            <a:lstStyle/>
            <a:p>
              <a:pPr defTabSz="685948">
                <a:defRPr sz="1400">
                  <a:solidFill>
                    <a:srgbClr val="000000"/>
                  </a:solidFill>
                </a:defRPr>
              </a:pPr>
              <a:endParaRPr sz="1400">
                <a:solidFill>
                  <a:srgbClr val="000000"/>
                </a:solidFill>
                <a:latin typeface="IBM Plex Sans Regular"/>
              </a:endParaRPr>
            </a:p>
          </p:txBody>
        </p:sp>
        <p:sp>
          <p:nvSpPr>
            <p:cNvPr id="232" name="Oval 509">
              <a:extLst>
                <a:ext uri="{FF2B5EF4-FFF2-40B4-BE49-F238E27FC236}">
                  <a16:creationId xmlns:a16="http://schemas.microsoft.com/office/drawing/2014/main" id="{FF20B4AA-5E22-9E41-2AA8-01321BC926BA}"/>
                </a:ext>
              </a:extLst>
            </p:cNvPr>
            <p:cNvSpPr/>
            <p:nvPr/>
          </p:nvSpPr>
          <p:spPr>
            <a:xfrm flipH="1">
              <a:off x="1492619" y="383803"/>
              <a:ext cx="255973" cy="255973"/>
            </a:xfrm>
            <a:prstGeom prst="ellipse">
              <a:avLst/>
            </a:prstGeom>
            <a:solidFill>
              <a:srgbClr val="009C98"/>
            </a:solidFill>
            <a:ln w="12700" cap="flat">
              <a:noFill/>
              <a:miter lim="400000"/>
            </a:ln>
            <a:effectLst/>
          </p:spPr>
          <p:txBody>
            <a:bodyPr wrap="square" lIns="36000" tIns="36000" rIns="36000" bIns="36000" numCol="1" anchor="t">
              <a:noAutofit/>
            </a:bodyPr>
            <a:lstStyle/>
            <a:p>
              <a:pPr defTabSz="685948">
                <a:defRPr sz="1400">
                  <a:solidFill>
                    <a:srgbClr val="000000"/>
                  </a:solidFill>
                </a:defRPr>
              </a:pPr>
              <a:endParaRPr sz="1400">
                <a:solidFill>
                  <a:srgbClr val="000000"/>
                </a:solidFill>
                <a:latin typeface="IBM Plex Sans Regular"/>
              </a:endParaRPr>
            </a:p>
          </p:txBody>
        </p:sp>
        <p:sp>
          <p:nvSpPr>
            <p:cNvPr id="233" name="Oval 545">
              <a:extLst>
                <a:ext uri="{FF2B5EF4-FFF2-40B4-BE49-F238E27FC236}">
                  <a16:creationId xmlns:a16="http://schemas.microsoft.com/office/drawing/2014/main" id="{A3FD4B03-2D2F-1885-BDA1-A9E63BC44209}"/>
                </a:ext>
              </a:extLst>
            </p:cNvPr>
            <p:cNvSpPr/>
            <p:nvPr/>
          </p:nvSpPr>
          <p:spPr>
            <a:xfrm flipH="1">
              <a:off x="1527230" y="1145599"/>
              <a:ext cx="202338" cy="202338"/>
            </a:xfrm>
            <a:prstGeom prst="ellipse">
              <a:avLst/>
            </a:prstGeom>
            <a:solidFill>
              <a:srgbClr val="009C98"/>
            </a:solidFill>
            <a:ln w="12700" cap="flat">
              <a:noFill/>
              <a:miter lim="400000"/>
            </a:ln>
            <a:effectLst/>
          </p:spPr>
          <p:txBody>
            <a:bodyPr wrap="square" lIns="36000" tIns="36000" rIns="36000" bIns="36000" numCol="1" anchor="t">
              <a:noAutofit/>
            </a:bodyPr>
            <a:lstStyle/>
            <a:p>
              <a:pPr defTabSz="685948">
                <a:defRPr sz="1400">
                  <a:solidFill>
                    <a:srgbClr val="000000"/>
                  </a:solidFill>
                </a:defRPr>
              </a:pPr>
              <a:endParaRPr sz="1400">
                <a:solidFill>
                  <a:srgbClr val="000000"/>
                </a:solidFill>
                <a:latin typeface="IBM Plex Sans Regular"/>
              </a:endParaRPr>
            </a:p>
          </p:txBody>
        </p:sp>
        <p:sp>
          <p:nvSpPr>
            <p:cNvPr id="234" name="Oval 532">
              <a:extLst>
                <a:ext uri="{FF2B5EF4-FFF2-40B4-BE49-F238E27FC236}">
                  <a16:creationId xmlns:a16="http://schemas.microsoft.com/office/drawing/2014/main" id="{D20DF725-85D0-4A98-F6C6-F87A73D025FF}"/>
                </a:ext>
              </a:extLst>
            </p:cNvPr>
            <p:cNvSpPr/>
            <p:nvPr/>
          </p:nvSpPr>
          <p:spPr>
            <a:xfrm flipH="1">
              <a:off x="1549869" y="812807"/>
              <a:ext cx="141473" cy="141473"/>
            </a:xfrm>
            <a:prstGeom prst="ellipse">
              <a:avLst/>
            </a:prstGeom>
            <a:solidFill>
              <a:srgbClr val="009C98"/>
            </a:solidFill>
            <a:ln w="12700" cap="flat">
              <a:noFill/>
              <a:miter lim="400000"/>
            </a:ln>
            <a:effectLst/>
          </p:spPr>
          <p:txBody>
            <a:bodyPr wrap="square" lIns="36000" tIns="36000" rIns="36000" bIns="36000" numCol="1" anchor="t">
              <a:noAutofit/>
            </a:bodyPr>
            <a:lstStyle/>
            <a:p>
              <a:pPr defTabSz="685948">
                <a:defRPr sz="1400">
                  <a:solidFill>
                    <a:srgbClr val="000000"/>
                  </a:solidFill>
                </a:defRPr>
              </a:pPr>
              <a:endParaRPr sz="1400">
                <a:solidFill>
                  <a:srgbClr val="000000"/>
                </a:solidFill>
                <a:latin typeface="IBM Plex Sans Regular"/>
              </a:endParaRPr>
            </a:p>
          </p:txBody>
        </p:sp>
        <p:sp>
          <p:nvSpPr>
            <p:cNvPr id="235" name="Oval 503">
              <a:extLst>
                <a:ext uri="{FF2B5EF4-FFF2-40B4-BE49-F238E27FC236}">
                  <a16:creationId xmlns:a16="http://schemas.microsoft.com/office/drawing/2014/main" id="{0435F2EA-20D0-0356-2F54-0B66E37FF4D2}"/>
                </a:ext>
              </a:extLst>
            </p:cNvPr>
            <p:cNvSpPr/>
            <p:nvPr/>
          </p:nvSpPr>
          <p:spPr>
            <a:xfrm flipH="1">
              <a:off x="1156548" y="55690"/>
              <a:ext cx="164847" cy="164847"/>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236" name="Oval 510">
              <a:extLst>
                <a:ext uri="{FF2B5EF4-FFF2-40B4-BE49-F238E27FC236}">
                  <a16:creationId xmlns:a16="http://schemas.microsoft.com/office/drawing/2014/main" id="{CD83E274-7A26-C860-CA63-1F7DA7149DF4}"/>
                </a:ext>
              </a:extLst>
            </p:cNvPr>
            <p:cNvSpPr/>
            <p:nvPr/>
          </p:nvSpPr>
          <p:spPr>
            <a:xfrm flipH="1">
              <a:off x="1161012" y="433829"/>
              <a:ext cx="155920" cy="155921"/>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237" name="Oval 533">
              <a:extLst>
                <a:ext uri="{FF2B5EF4-FFF2-40B4-BE49-F238E27FC236}">
                  <a16:creationId xmlns:a16="http://schemas.microsoft.com/office/drawing/2014/main" id="{5F5F65D6-AAF4-5B47-4E65-724E7C4388FA}"/>
                </a:ext>
              </a:extLst>
            </p:cNvPr>
            <p:cNvSpPr/>
            <p:nvPr/>
          </p:nvSpPr>
          <p:spPr>
            <a:xfrm flipH="1">
              <a:off x="1135311" y="783444"/>
              <a:ext cx="200198" cy="200199"/>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238" name="Oval 546">
              <a:extLst>
                <a:ext uri="{FF2B5EF4-FFF2-40B4-BE49-F238E27FC236}">
                  <a16:creationId xmlns:a16="http://schemas.microsoft.com/office/drawing/2014/main" id="{F9666F61-CE83-D60F-01EE-486F983B0E42}"/>
                </a:ext>
              </a:extLst>
            </p:cNvPr>
            <p:cNvSpPr/>
            <p:nvPr/>
          </p:nvSpPr>
          <p:spPr>
            <a:xfrm flipH="1">
              <a:off x="1180194" y="1196944"/>
              <a:ext cx="117556" cy="117556"/>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239" name="Oval 547">
              <a:extLst>
                <a:ext uri="{FF2B5EF4-FFF2-40B4-BE49-F238E27FC236}">
                  <a16:creationId xmlns:a16="http://schemas.microsoft.com/office/drawing/2014/main" id="{F5A164EE-11E2-F98D-41D5-AFAB6D347CE7}"/>
                </a:ext>
              </a:extLst>
            </p:cNvPr>
            <p:cNvSpPr/>
            <p:nvPr/>
          </p:nvSpPr>
          <p:spPr>
            <a:xfrm flipH="1">
              <a:off x="766315" y="1150627"/>
              <a:ext cx="192280" cy="192281"/>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240" name="Oval 504">
              <a:extLst>
                <a:ext uri="{FF2B5EF4-FFF2-40B4-BE49-F238E27FC236}">
                  <a16:creationId xmlns:a16="http://schemas.microsoft.com/office/drawing/2014/main" id="{C415A6C0-77F6-0AE4-7E00-98645DED85C9}"/>
                </a:ext>
              </a:extLst>
            </p:cNvPr>
            <p:cNvSpPr/>
            <p:nvPr/>
          </p:nvSpPr>
          <p:spPr>
            <a:xfrm flipH="1">
              <a:off x="728715" y="4374"/>
              <a:ext cx="267480" cy="267480"/>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241" name="Oval 511">
              <a:extLst>
                <a:ext uri="{FF2B5EF4-FFF2-40B4-BE49-F238E27FC236}">
                  <a16:creationId xmlns:a16="http://schemas.microsoft.com/office/drawing/2014/main" id="{C4E8FC24-9786-4B7B-F75F-D8295658F6E2}"/>
                </a:ext>
              </a:extLst>
            </p:cNvPr>
            <p:cNvSpPr/>
            <p:nvPr/>
          </p:nvSpPr>
          <p:spPr>
            <a:xfrm flipH="1">
              <a:off x="803578" y="453209"/>
              <a:ext cx="117556" cy="117556"/>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242" name="Oval 534">
              <a:extLst>
                <a:ext uri="{FF2B5EF4-FFF2-40B4-BE49-F238E27FC236}">
                  <a16:creationId xmlns:a16="http://schemas.microsoft.com/office/drawing/2014/main" id="{2E6D418D-7E9F-F23C-1CC1-099C4BA44497}"/>
                </a:ext>
              </a:extLst>
            </p:cNvPr>
            <p:cNvSpPr/>
            <p:nvPr/>
          </p:nvSpPr>
          <p:spPr>
            <a:xfrm flipH="1">
              <a:off x="772293" y="802177"/>
              <a:ext cx="162733" cy="162733"/>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243" name="Oval 505">
              <a:extLst>
                <a:ext uri="{FF2B5EF4-FFF2-40B4-BE49-F238E27FC236}">
                  <a16:creationId xmlns:a16="http://schemas.microsoft.com/office/drawing/2014/main" id="{74FF42FD-F95A-5DC3-462C-D7852B0E5B95}"/>
                </a:ext>
              </a:extLst>
            </p:cNvPr>
            <p:cNvSpPr/>
            <p:nvPr/>
          </p:nvSpPr>
          <p:spPr>
            <a:xfrm flipH="1">
              <a:off x="62647" y="68296"/>
              <a:ext cx="152115" cy="152115"/>
            </a:xfrm>
            <a:prstGeom prst="ellipse">
              <a:avLst/>
            </a:prstGeom>
            <a:solidFill>
              <a:srgbClr val="009C98"/>
            </a:solidFill>
            <a:ln w="12700" cap="flat">
              <a:noFill/>
              <a:miter lim="400000"/>
            </a:ln>
            <a:effectLst/>
          </p:spPr>
          <p:txBody>
            <a:bodyPr wrap="square" lIns="36000" tIns="36000" rIns="36000" bIns="36000" numCol="1" anchor="t">
              <a:noAutofit/>
            </a:bodyPr>
            <a:lstStyle/>
            <a:p>
              <a:pPr defTabSz="685948">
                <a:defRPr sz="1400">
                  <a:solidFill>
                    <a:srgbClr val="000000"/>
                  </a:solidFill>
                </a:defRPr>
              </a:pPr>
              <a:endParaRPr sz="1400">
                <a:solidFill>
                  <a:srgbClr val="000000"/>
                </a:solidFill>
                <a:latin typeface="IBM Plex Sans Regular"/>
              </a:endParaRPr>
            </a:p>
          </p:txBody>
        </p:sp>
        <p:sp>
          <p:nvSpPr>
            <p:cNvPr id="244" name="Oval 512">
              <a:extLst>
                <a:ext uri="{FF2B5EF4-FFF2-40B4-BE49-F238E27FC236}">
                  <a16:creationId xmlns:a16="http://schemas.microsoft.com/office/drawing/2014/main" id="{A30359A3-F66E-B0BF-437B-FD5817051D8D}"/>
                </a:ext>
              </a:extLst>
            </p:cNvPr>
            <p:cNvSpPr/>
            <p:nvPr/>
          </p:nvSpPr>
          <p:spPr>
            <a:xfrm flipH="1">
              <a:off x="37535" y="409163"/>
              <a:ext cx="202339" cy="202338"/>
            </a:xfrm>
            <a:prstGeom prst="ellipse">
              <a:avLst/>
            </a:prstGeom>
            <a:solidFill>
              <a:srgbClr val="009C98"/>
            </a:solidFill>
            <a:ln w="12700" cap="flat">
              <a:noFill/>
              <a:miter lim="400000"/>
            </a:ln>
            <a:effectLst/>
          </p:spPr>
          <p:txBody>
            <a:bodyPr wrap="square" lIns="36000" tIns="36000" rIns="36000" bIns="36000" numCol="1" anchor="t">
              <a:noAutofit/>
            </a:bodyPr>
            <a:lstStyle/>
            <a:p>
              <a:pPr defTabSz="685948">
                <a:defRPr sz="1400">
                  <a:solidFill>
                    <a:srgbClr val="000000"/>
                  </a:solidFill>
                </a:defRPr>
              </a:pPr>
              <a:endParaRPr sz="1400">
                <a:solidFill>
                  <a:srgbClr val="000000"/>
                </a:solidFill>
                <a:latin typeface="IBM Plex Sans Regular"/>
              </a:endParaRPr>
            </a:p>
          </p:txBody>
        </p:sp>
        <p:sp>
          <p:nvSpPr>
            <p:cNvPr id="245" name="Oval 535">
              <a:extLst>
                <a:ext uri="{FF2B5EF4-FFF2-40B4-BE49-F238E27FC236}">
                  <a16:creationId xmlns:a16="http://schemas.microsoft.com/office/drawing/2014/main" id="{A2FDCF58-AFF0-3B8C-A58D-9E0AADD47883}"/>
                </a:ext>
              </a:extLst>
            </p:cNvPr>
            <p:cNvSpPr/>
            <p:nvPr/>
          </p:nvSpPr>
          <p:spPr>
            <a:xfrm flipH="1">
              <a:off x="79927" y="824765"/>
              <a:ext cx="117556" cy="117556"/>
            </a:xfrm>
            <a:prstGeom prst="ellipse">
              <a:avLst/>
            </a:prstGeom>
            <a:solidFill>
              <a:srgbClr val="009C98"/>
            </a:solidFill>
            <a:ln w="12700" cap="flat">
              <a:noFill/>
              <a:miter lim="400000"/>
            </a:ln>
            <a:effectLst/>
          </p:spPr>
          <p:txBody>
            <a:bodyPr wrap="square" lIns="36000" tIns="36000" rIns="36000" bIns="36000" numCol="1" anchor="t">
              <a:noAutofit/>
            </a:bodyPr>
            <a:lstStyle/>
            <a:p>
              <a:pPr defTabSz="685948">
                <a:defRPr sz="1400">
                  <a:solidFill>
                    <a:srgbClr val="000000"/>
                  </a:solidFill>
                </a:defRPr>
              </a:pPr>
              <a:endParaRPr sz="1400">
                <a:solidFill>
                  <a:srgbClr val="000000"/>
                </a:solidFill>
                <a:latin typeface="IBM Plex Sans Regular"/>
              </a:endParaRPr>
            </a:p>
          </p:txBody>
        </p:sp>
        <p:sp>
          <p:nvSpPr>
            <p:cNvPr id="246" name="Oval 548">
              <a:extLst>
                <a:ext uri="{FF2B5EF4-FFF2-40B4-BE49-F238E27FC236}">
                  <a16:creationId xmlns:a16="http://schemas.microsoft.com/office/drawing/2014/main" id="{0156B070-91E5-104A-0D2B-BCE7C9229689}"/>
                </a:ext>
              </a:extLst>
            </p:cNvPr>
            <p:cNvSpPr/>
            <p:nvPr/>
          </p:nvSpPr>
          <p:spPr>
            <a:xfrm flipH="1">
              <a:off x="4965" y="1113028"/>
              <a:ext cx="267479" cy="267480"/>
            </a:xfrm>
            <a:prstGeom prst="ellipse">
              <a:avLst/>
            </a:prstGeom>
            <a:solidFill>
              <a:srgbClr val="009C98"/>
            </a:solidFill>
            <a:ln w="12700" cap="flat">
              <a:noFill/>
              <a:miter lim="400000"/>
            </a:ln>
            <a:effectLst/>
          </p:spPr>
          <p:txBody>
            <a:bodyPr wrap="square" lIns="36000" tIns="36000" rIns="36000" bIns="36000" numCol="1" anchor="t">
              <a:noAutofit/>
            </a:bodyPr>
            <a:lstStyle/>
            <a:p>
              <a:pPr defTabSz="685948">
                <a:defRPr sz="1400">
                  <a:solidFill>
                    <a:srgbClr val="000000"/>
                  </a:solidFill>
                </a:defRPr>
              </a:pPr>
              <a:endParaRPr sz="1400">
                <a:solidFill>
                  <a:srgbClr val="000000"/>
                </a:solidFill>
                <a:latin typeface="IBM Plex Sans Regular"/>
              </a:endParaRPr>
            </a:p>
          </p:txBody>
        </p:sp>
        <p:sp>
          <p:nvSpPr>
            <p:cNvPr id="247" name="Straight Connector 523">
              <a:extLst>
                <a:ext uri="{FF2B5EF4-FFF2-40B4-BE49-F238E27FC236}">
                  <a16:creationId xmlns:a16="http://schemas.microsoft.com/office/drawing/2014/main" id="{57B3609A-2F72-D470-2F0B-2ACD776E01E6}"/>
                </a:ext>
              </a:extLst>
            </p:cNvPr>
            <p:cNvSpPr/>
            <p:nvPr/>
          </p:nvSpPr>
          <p:spPr>
            <a:xfrm flipH="1">
              <a:off x="2379999" y="510205"/>
              <a:ext cx="283110"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48" name="Straight Connector 540">
              <a:extLst>
                <a:ext uri="{FF2B5EF4-FFF2-40B4-BE49-F238E27FC236}">
                  <a16:creationId xmlns:a16="http://schemas.microsoft.com/office/drawing/2014/main" id="{486941CA-62C0-92FA-5872-AB2625A94EE6}"/>
                </a:ext>
              </a:extLst>
            </p:cNvPr>
            <p:cNvSpPr/>
            <p:nvPr/>
          </p:nvSpPr>
          <p:spPr>
            <a:xfrm flipH="1">
              <a:off x="2381587" y="883417"/>
              <a:ext cx="287281"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49" name="Straight Connector 553">
              <a:extLst>
                <a:ext uri="{FF2B5EF4-FFF2-40B4-BE49-F238E27FC236}">
                  <a16:creationId xmlns:a16="http://schemas.microsoft.com/office/drawing/2014/main" id="{FDC0424E-45C9-59F0-5EA0-04F424B8A8B4}"/>
                </a:ext>
              </a:extLst>
            </p:cNvPr>
            <p:cNvSpPr/>
            <p:nvPr/>
          </p:nvSpPr>
          <p:spPr>
            <a:xfrm flipH="1">
              <a:off x="2378295" y="1257630"/>
              <a:ext cx="286518"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50" name="Straight Connector 565">
              <a:extLst>
                <a:ext uri="{FF2B5EF4-FFF2-40B4-BE49-F238E27FC236}">
                  <a16:creationId xmlns:a16="http://schemas.microsoft.com/office/drawing/2014/main" id="{98EF845A-771A-F461-B146-558BD44CBF68}"/>
                </a:ext>
              </a:extLst>
            </p:cNvPr>
            <p:cNvSpPr/>
            <p:nvPr/>
          </p:nvSpPr>
          <p:spPr>
            <a:xfrm flipV="1">
              <a:off x="2381588" y="136956"/>
              <a:ext cx="285564" cy="749414"/>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51" name="Straight Connector 566">
              <a:extLst>
                <a:ext uri="{FF2B5EF4-FFF2-40B4-BE49-F238E27FC236}">
                  <a16:creationId xmlns:a16="http://schemas.microsoft.com/office/drawing/2014/main" id="{9E80F1FA-77A5-37EA-6917-9D89CBD11E1F}"/>
                </a:ext>
              </a:extLst>
            </p:cNvPr>
            <p:cNvSpPr/>
            <p:nvPr/>
          </p:nvSpPr>
          <p:spPr>
            <a:xfrm flipV="1">
              <a:off x="2383211" y="511509"/>
              <a:ext cx="281821" cy="746590"/>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52" name="Straight Connector 583">
              <a:extLst>
                <a:ext uri="{FF2B5EF4-FFF2-40B4-BE49-F238E27FC236}">
                  <a16:creationId xmlns:a16="http://schemas.microsoft.com/office/drawing/2014/main" id="{8D80C58C-EE63-5169-D0FD-385BAF7D476C}"/>
                </a:ext>
              </a:extLst>
            </p:cNvPr>
            <p:cNvSpPr/>
            <p:nvPr/>
          </p:nvSpPr>
          <p:spPr>
            <a:xfrm flipV="1">
              <a:off x="2383211" y="137359"/>
              <a:ext cx="281947" cy="372445"/>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53" name="Straight Connector 584">
              <a:extLst>
                <a:ext uri="{FF2B5EF4-FFF2-40B4-BE49-F238E27FC236}">
                  <a16:creationId xmlns:a16="http://schemas.microsoft.com/office/drawing/2014/main" id="{A9FFB7C9-3B98-2335-D00C-C5389E4C3B5A}"/>
                </a:ext>
              </a:extLst>
            </p:cNvPr>
            <p:cNvSpPr/>
            <p:nvPr/>
          </p:nvSpPr>
          <p:spPr>
            <a:xfrm flipV="1">
              <a:off x="2381588" y="136956"/>
              <a:ext cx="287279" cy="111967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54" name="Straight Connector 585">
              <a:extLst>
                <a:ext uri="{FF2B5EF4-FFF2-40B4-BE49-F238E27FC236}">
                  <a16:creationId xmlns:a16="http://schemas.microsoft.com/office/drawing/2014/main" id="{37145CE2-4699-F0E6-8BCA-AE99666E9CD8}"/>
                </a:ext>
              </a:extLst>
            </p:cNvPr>
            <p:cNvSpPr/>
            <p:nvPr/>
          </p:nvSpPr>
          <p:spPr>
            <a:xfrm>
              <a:off x="2383108" y="138448"/>
              <a:ext cx="280828" cy="370267"/>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55" name="Straight Connector 586">
              <a:extLst>
                <a:ext uri="{FF2B5EF4-FFF2-40B4-BE49-F238E27FC236}">
                  <a16:creationId xmlns:a16="http://schemas.microsoft.com/office/drawing/2014/main" id="{3D35D426-9DF7-F7B2-06C2-29C86D531294}"/>
                </a:ext>
              </a:extLst>
            </p:cNvPr>
            <p:cNvSpPr/>
            <p:nvPr/>
          </p:nvSpPr>
          <p:spPr>
            <a:xfrm flipV="1">
              <a:off x="2381588" y="510570"/>
              <a:ext cx="281640" cy="372443"/>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56" name="Straight Connector 587">
              <a:extLst>
                <a:ext uri="{FF2B5EF4-FFF2-40B4-BE49-F238E27FC236}">
                  <a16:creationId xmlns:a16="http://schemas.microsoft.com/office/drawing/2014/main" id="{6956DB31-7F31-B4F5-911F-55BC68E9E074}"/>
                </a:ext>
              </a:extLst>
            </p:cNvPr>
            <p:cNvSpPr/>
            <p:nvPr/>
          </p:nvSpPr>
          <p:spPr>
            <a:xfrm>
              <a:off x="2383209" y="136993"/>
              <a:ext cx="281822" cy="746592"/>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57" name="Straight Connector 588">
              <a:extLst>
                <a:ext uri="{FF2B5EF4-FFF2-40B4-BE49-F238E27FC236}">
                  <a16:creationId xmlns:a16="http://schemas.microsoft.com/office/drawing/2014/main" id="{4ED495BC-9D24-364D-B1EA-B158E200A1D7}"/>
                </a:ext>
              </a:extLst>
            </p:cNvPr>
            <p:cNvSpPr/>
            <p:nvPr/>
          </p:nvSpPr>
          <p:spPr>
            <a:xfrm>
              <a:off x="2383233" y="133280"/>
              <a:ext cx="281766" cy="112492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58" name="Straight Connector 589">
              <a:extLst>
                <a:ext uri="{FF2B5EF4-FFF2-40B4-BE49-F238E27FC236}">
                  <a16:creationId xmlns:a16="http://schemas.microsoft.com/office/drawing/2014/main" id="{CB7FD212-028B-E72D-6D88-59C56A0BC47C}"/>
                </a:ext>
              </a:extLst>
            </p:cNvPr>
            <p:cNvSpPr/>
            <p:nvPr/>
          </p:nvSpPr>
          <p:spPr>
            <a:xfrm>
              <a:off x="2382293" y="510166"/>
              <a:ext cx="281643" cy="37325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59" name="Straight Connector 590">
              <a:extLst>
                <a:ext uri="{FF2B5EF4-FFF2-40B4-BE49-F238E27FC236}">
                  <a16:creationId xmlns:a16="http://schemas.microsoft.com/office/drawing/2014/main" id="{E5604B6E-C3DB-262C-36A6-AA2475CCB044}"/>
                </a:ext>
              </a:extLst>
            </p:cNvPr>
            <p:cNvSpPr/>
            <p:nvPr/>
          </p:nvSpPr>
          <p:spPr>
            <a:xfrm>
              <a:off x="2381547" y="508897"/>
              <a:ext cx="283483" cy="749206"/>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60" name="Straight Connector 591">
              <a:extLst>
                <a:ext uri="{FF2B5EF4-FFF2-40B4-BE49-F238E27FC236}">
                  <a16:creationId xmlns:a16="http://schemas.microsoft.com/office/drawing/2014/main" id="{E777A58F-B47B-76E6-FFB7-4285E3CAF02D}"/>
                </a:ext>
              </a:extLst>
            </p:cNvPr>
            <p:cNvSpPr/>
            <p:nvPr/>
          </p:nvSpPr>
          <p:spPr>
            <a:xfrm>
              <a:off x="2383057" y="884067"/>
              <a:ext cx="282098" cy="373806"/>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61" name="Straight Connector 592">
              <a:extLst>
                <a:ext uri="{FF2B5EF4-FFF2-40B4-BE49-F238E27FC236}">
                  <a16:creationId xmlns:a16="http://schemas.microsoft.com/office/drawing/2014/main" id="{43694E36-A4BE-2453-9B1A-30DE914248EF}"/>
                </a:ext>
              </a:extLst>
            </p:cNvPr>
            <p:cNvSpPr/>
            <p:nvPr/>
          </p:nvSpPr>
          <p:spPr>
            <a:xfrm flipH="1">
              <a:off x="2378765" y="882177"/>
              <a:ext cx="286396" cy="37569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62" name="Straight Connector 523">
              <a:extLst>
                <a:ext uri="{FF2B5EF4-FFF2-40B4-BE49-F238E27FC236}">
                  <a16:creationId xmlns:a16="http://schemas.microsoft.com/office/drawing/2014/main" id="{06F06FC2-FD68-1AAD-EF57-05BB3E814F00}"/>
                </a:ext>
              </a:extLst>
            </p:cNvPr>
            <p:cNvSpPr/>
            <p:nvPr/>
          </p:nvSpPr>
          <p:spPr>
            <a:xfrm flipH="1">
              <a:off x="2752067" y="510205"/>
              <a:ext cx="283110"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63" name="Straight Connector 540">
              <a:extLst>
                <a:ext uri="{FF2B5EF4-FFF2-40B4-BE49-F238E27FC236}">
                  <a16:creationId xmlns:a16="http://schemas.microsoft.com/office/drawing/2014/main" id="{71995126-524A-3EAF-C71B-65484CA7C2C8}"/>
                </a:ext>
              </a:extLst>
            </p:cNvPr>
            <p:cNvSpPr/>
            <p:nvPr/>
          </p:nvSpPr>
          <p:spPr>
            <a:xfrm flipH="1">
              <a:off x="2753655" y="883417"/>
              <a:ext cx="287281"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64" name="Straight Connector 553">
              <a:extLst>
                <a:ext uri="{FF2B5EF4-FFF2-40B4-BE49-F238E27FC236}">
                  <a16:creationId xmlns:a16="http://schemas.microsoft.com/office/drawing/2014/main" id="{D11C870C-667A-6B02-8FAD-4CDE30AE5B41}"/>
                </a:ext>
              </a:extLst>
            </p:cNvPr>
            <p:cNvSpPr/>
            <p:nvPr/>
          </p:nvSpPr>
          <p:spPr>
            <a:xfrm flipH="1">
              <a:off x="2750363" y="1257630"/>
              <a:ext cx="286518"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65" name="Straight Connector 565">
              <a:extLst>
                <a:ext uri="{FF2B5EF4-FFF2-40B4-BE49-F238E27FC236}">
                  <a16:creationId xmlns:a16="http://schemas.microsoft.com/office/drawing/2014/main" id="{1FEA1526-7849-5F87-C513-9013E6EC9947}"/>
                </a:ext>
              </a:extLst>
            </p:cNvPr>
            <p:cNvSpPr/>
            <p:nvPr/>
          </p:nvSpPr>
          <p:spPr>
            <a:xfrm flipV="1">
              <a:off x="2753656" y="136956"/>
              <a:ext cx="285564" cy="749414"/>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66" name="Straight Connector 566">
              <a:extLst>
                <a:ext uri="{FF2B5EF4-FFF2-40B4-BE49-F238E27FC236}">
                  <a16:creationId xmlns:a16="http://schemas.microsoft.com/office/drawing/2014/main" id="{CBEAD026-ADCB-72DE-908D-2C8D179D2268}"/>
                </a:ext>
              </a:extLst>
            </p:cNvPr>
            <p:cNvSpPr/>
            <p:nvPr/>
          </p:nvSpPr>
          <p:spPr>
            <a:xfrm flipV="1">
              <a:off x="2755279" y="511509"/>
              <a:ext cx="281821" cy="746590"/>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67" name="Straight Connector 583">
              <a:extLst>
                <a:ext uri="{FF2B5EF4-FFF2-40B4-BE49-F238E27FC236}">
                  <a16:creationId xmlns:a16="http://schemas.microsoft.com/office/drawing/2014/main" id="{A2D6D889-ABFE-71C8-6990-735DF9261943}"/>
                </a:ext>
              </a:extLst>
            </p:cNvPr>
            <p:cNvSpPr/>
            <p:nvPr/>
          </p:nvSpPr>
          <p:spPr>
            <a:xfrm flipV="1">
              <a:off x="2755279" y="137359"/>
              <a:ext cx="281947" cy="372445"/>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68" name="Straight Connector 584">
              <a:extLst>
                <a:ext uri="{FF2B5EF4-FFF2-40B4-BE49-F238E27FC236}">
                  <a16:creationId xmlns:a16="http://schemas.microsoft.com/office/drawing/2014/main" id="{6E1DB6CA-2199-496D-4AE7-0B522F98A2B9}"/>
                </a:ext>
              </a:extLst>
            </p:cNvPr>
            <p:cNvSpPr/>
            <p:nvPr/>
          </p:nvSpPr>
          <p:spPr>
            <a:xfrm flipV="1">
              <a:off x="2753656" y="136956"/>
              <a:ext cx="287279" cy="111967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69" name="Straight Connector 585">
              <a:extLst>
                <a:ext uri="{FF2B5EF4-FFF2-40B4-BE49-F238E27FC236}">
                  <a16:creationId xmlns:a16="http://schemas.microsoft.com/office/drawing/2014/main" id="{B6FE09EE-A736-FC1B-2A33-26CF3F17EAE8}"/>
                </a:ext>
              </a:extLst>
            </p:cNvPr>
            <p:cNvSpPr/>
            <p:nvPr/>
          </p:nvSpPr>
          <p:spPr>
            <a:xfrm>
              <a:off x="2755176" y="138448"/>
              <a:ext cx="280828" cy="370267"/>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70" name="Straight Connector 586">
              <a:extLst>
                <a:ext uri="{FF2B5EF4-FFF2-40B4-BE49-F238E27FC236}">
                  <a16:creationId xmlns:a16="http://schemas.microsoft.com/office/drawing/2014/main" id="{869514CD-2051-226F-7112-8F0189B27E29}"/>
                </a:ext>
              </a:extLst>
            </p:cNvPr>
            <p:cNvSpPr/>
            <p:nvPr/>
          </p:nvSpPr>
          <p:spPr>
            <a:xfrm flipV="1">
              <a:off x="2753656" y="510570"/>
              <a:ext cx="281640" cy="372443"/>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71" name="Straight Connector 587">
              <a:extLst>
                <a:ext uri="{FF2B5EF4-FFF2-40B4-BE49-F238E27FC236}">
                  <a16:creationId xmlns:a16="http://schemas.microsoft.com/office/drawing/2014/main" id="{5CE81F09-D6E5-E7B3-DC50-FDC0123BB0CF}"/>
                </a:ext>
              </a:extLst>
            </p:cNvPr>
            <p:cNvSpPr/>
            <p:nvPr/>
          </p:nvSpPr>
          <p:spPr>
            <a:xfrm>
              <a:off x="2755277" y="136993"/>
              <a:ext cx="281822" cy="746592"/>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72" name="Straight Connector 588">
              <a:extLst>
                <a:ext uri="{FF2B5EF4-FFF2-40B4-BE49-F238E27FC236}">
                  <a16:creationId xmlns:a16="http://schemas.microsoft.com/office/drawing/2014/main" id="{1A7DB6DA-7FC0-527F-B570-C4D307061B5F}"/>
                </a:ext>
              </a:extLst>
            </p:cNvPr>
            <p:cNvSpPr/>
            <p:nvPr/>
          </p:nvSpPr>
          <p:spPr>
            <a:xfrm>
              <a:off x="2755301" y="133280"/>
              <a:ext cx="281766" cy="112492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73" name="Straight Connector 589">
              <a:extLst>
                <a:ext uri="{FF2B5EF4-FFF2-40B4-BE49-F238E27FC236}">
                  <a16:creationId xmlns:a16="http://schemas.microsoft.com/office/drawing/2014/main" id="{06CBA199-A73D-A8FF-EB4E-CB2D4F5DF5FC}"/>
                </a:ext>
              </a:extLst>
            </p:cNvPr>
            <p:cNvSpPr/>
            <p:nvPr/>
          </p:nvSpPr>
          <p:spPr>
            <a:xfrm>
              <a:off x="2754361" y="510166"/>
              <a:ext cx="281642" cy="37325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74" name="Straight Connector 590">
              <a:extLst>
                <a:ext uri="{FF2B5EF4-FFF2-40B4-BE49-F238E27FC236}">
                  <a16:creationId xmlns:a16="http://schemas.microsoft.com/office/drawing/2014/main" id="{5F8D7D90-9759-8B74-E4D5-FF2FADF5B20C}"/>
                </a:ext>
              </a:extLst>
            </p:cNvPr>
            <p:cNvSpPr/>
            <p:nvPr/>
          </p:nvSpPr>
          <p:spPr>
            <a:xfrm>
              <a:off x="2753615" y="508897"/>
              <a:ext cx="283483" cy="749206"/>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75" name="Straight Connector 591">
              <a:extLst>
                <a:ext uri="{FF2B5EF4-FFF2-40B4-BE49-F238E27FC236}">
                  <a16:creationId xmlns:a16="http://schemas.microsoft.com/office/drawing/2014/main" id="{5520FAB5-A2AC-20CD-D958-4B7C50DB01DD}"/>
                </a:ext>
              </a:extLst>
            </p:cNvPr>
            <p:cNvSpPr/>
            <p:nvPr/>
          </p:nvSpPr>
          <p:spPr>
            <a:xfrm>
              <a:off x="2755125" y="884067"/>
              <a:ext cx="282098" cy="373806"/>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76" name="Straight Connector 592">
              <a:extLst>
                <a:ext uri="{FF2B5EF4-FFF2-40B4-BE49-F238E27FC236}">
                  <a16:creationId xmlns:a16="http://schemas.microsoft.com/office/drawing/2014/main" id="{CA9C7D81-A0A0-8701-B9F4-349B00B1FB9A}"/>
                </a:ext>
              </a:extLst>
            </p:cNvPr>
            <p:cNvSpPr/>
            <p:nvPr/>
          </p:nvSpPr>
          <p:spPr>
            <a:xfrm flipH="1">
              <a:off x="2750833" y="882177"/>
              <a:ext cx="286396" cy="37569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77" name="Oval 499">
              <a:extLst>
                <a:ext uri="{FF2B5EF4-FFF2-40B4-BE49-F238E27FC236}">
                  <a16:creationId xmlns:a16="http://schemas.microsoft.com/office/drawing/2014/main" id="{59E15489-8E0A-37CD-8765-694206AFCCDE}"/>
                </a:ext>
              </a:extLst>
            </p:cNvPr>
            <p:cNvSpPr/>
            <p:nvPr/>
          </p:nvSpPr>
          <p:spPr>
            <a:xfrm flipH="1">
              <a:off x="3001262" y="68296"/>
              <a:ext cx="152116" cy="152115"/>
            </a:xfrm>
            <a:prstGeom prst="ellipse">
              <a:avLst/>
            </a:prstGeom>
            <a:solidFill>
              <a:srgbClr val="FF7B00"/>
            </a:solidFill>
            <a:ln w="12700" cap="flat">
              <a:noFill/>
              <a:miter lim="400000"/>
            </a:ln>
            <a:effectLst/>
          </p:spPr>
          <p:txBody>
            <a:bodyPr wrap="square" lIns="36000" tIns="36000" rIns="36000" bIns="36000" numCol="1" anchor="t">
              <a:noAutofit/>
            </a:bodyPr>
            <a:lstStyle/>
            <a:p>
              <a:pPr defTabSz="685948">
                <a:defRPr sz="1400">
                  <a:solidFill>
                    <a:srgbClr val="FFFF00"/>
                  </a:solidFill>
                </a:defRPr>
              </a:pPr>
              <a:endParaRPr sz="1400">
                <a:solidFill>
                  <a:srgbClr val="FFFF00"/>
                </a:solidFill>
                <a:latin typeface="IBM Plex Sans Regular"/>
              </a:endParaRPr>
            </a:p>
          </p:txBody>
        </p:sp>
        <p:sp>
          <p:nvSpPr>
            <p:cNvPr id="278" name="Oval 506">
              <a:extLst>
                <a:ext uri="{FF2B5EF4-FFF2-40B4-BE49-F238E27FC236}">
                  <a16:creationId xmlns:a16="http://schemas.microsoft.com/office/drawing/2014/main" id="{F05621FA-E291-36D9-121D-821672B59854}"/>
                </a:ext>
              </a:extLst>
            </p:cNvPr>
            <p:cNvSpPr/>
            <p:nvPr/>
          </p:nvSpPr>
          <p:spPr>
            <a:xfrm flipH="1">
              <a:off x="2959366" y="393835"/>
              <a:ext cx="235908" cy="235909"/>
            </a:xfrm>
            <a:prstGeom prst="ellipse">
              <a:avLst/>
            </a:prstGeom>
            <a:solidFill>
              <a:srgbClr val="FF7B00"/>
            </a:solidFill>
            <a:ln w="12700" cap="flat">
              <a:noFill/>
              <a:miter lim="400000"/>
            </a:ln>
            <a:effectLst/>
          </p:spPr>
          <p:txBody>
            <a:bodyPr wrap="square" lIns="36000" tIns="36000" rIns="36000" bIns="36000" numCol="1" anchor="t">
              <a:noAutofit/>
            </a:bodyPr>
            <a:lstStyle/>
            <a:p>
              <a:pPr defTabSz="685948">
                <a:defRPr sz="1400">
                  <a:solidFill>
                    <a:srgbClr val="FFFF00"/>
                  </a:solidFill>
                </a:defRPr>
              </a:pPr>
              <a:endParaRPr sz="1400">
                <a:solidFill>
                  <a:srgbClr val="FFFF00"/>
                </a:solidFill>
                <a:latin typeface="IBM Plex Sans Regular"/>
              </a:endParaRPr>
            </a:p>
          </p:txBody>
        </p:sp>
        <p:sp>
          <p:nvSpPr>
            <p:cNvPr id="279" name="Oval 529">
              <a:extLst>
                <a:ext uri="{FF2B5EF4-FFF2-40B4-BE49-F238E27FC236}">
                  <a16:creationId xmlns:a16="http://schemas.microsoft.com/office/drawing/2014/main" id="{87813D85-0F65-FB60-4D19-1CC5C7A7E655}"/>
                </a:ext>
              </a:extLst>
            </p:cNvPr>
            <p:cNvSpPr/>
            <p:nvPr/>
          </p:nvSpPr>
          <p:spPr>
            <a:xfrm flipH="1">
              <a:off x="3018542" y="824765"/>
              <a:ext cx="117556" cy="117556"/>
            </a:xfrm>
            <a:prstGeom prst="ellipse">
              <a:avLst/>
            </a:prstGeom>
            <a:solidFill>
              <a:srgbClr val="FF7B00"/>
            </a:solidFill>
            <a:ln w="12700" cap="flat">
              <a:noFill/>
              <a:miter lim="400000"/>
            </a:ln>
            <a:effectLst/>
          </p:spPr>
          <p:txBody>
            <a:bodyPr wrap="square" lIns="36000" tIns="36000" rIns="36000" bIns="36000" numCol="1" anchor="t">
              <a:noAutofit/>
            </a:bodyPr>
            <a:lstStyle/>
            <a:p>
              <a:pPr defTabSz="685948">
                <a:defRPr sz="1400">
                  <a:solidFill>
                    <a:srgbClr val="FFFF00"/>
                  </a:solidFill>
                </a:defRPr>
              </a:pPr>
              <a:endParaRPr sz="1400">
                <a:solidFill>
                  <a:srgbClr val="FFFF00"/>
                </a:solidFill>
                <a:latin typeface="IBM Plex Sans Regular"/>
              </a:endParaRPr>
            </a:p>
          </p:txBody>
        </p:sp>
        <p:sp>
          <p:nvSpPr>
            <p:cNvPr id="280" name="Oval 542">
              <a:extLst>
                <a:ext uri="{FF2B5EF4-FFF2-40B4-BE49-F238E27FC236}">
                  <a16:creationId xmlns:a16="http://schemas.microsoft.com/office/drawing/2014/main" id="{81423126-3652-67D1-4986-01894C212842}"/>
                </a:ext>
              </a:extLst>
            </p:cNvPr>
            <p:cNvSpPr/>
            <p:nvPr/>
          </p:nvSpPr>
          <p:spPr>
            <a:xfrm flipH="1">
              <a:off x="2984848" y="1158058"/>
              <a:ext cx="177419" cy="177420"/>
            </a:xfrm>
            <a:prstGeom prst="ellipse">
              <a:avLst/>
            </a:prstGeom>
            <a:solidFill>
              <a:srgbClr val="FF7B00"/>
            </a:solidFill>
            <a:ln w="12700" cap="flat">
              <a:noFill/>
              <a:miter lim="400000"/>
            </a:ln>
            <a:effectLst/>
          </p:spPr>
          <p:txBody>
            <a:bodyPr wrap="square" lIns="36000" tIns="36000" rIns="36000" bIns="36000" numCol="1" anchor="t">
              <a:noAutofit/>
            </a:bodyPr>
            <a:lstStyle/>
            <a:p>
              <a:pPr defTabSz="685948">
                <a:defRPr sz="1400">
                  <a:solidFill>
                    <a:srgbClr val="FFFF00"/>
                  </a:solidFill>
                </a:defRPr>
              </a:pPr>
              <a:endParaRPr sz="1400">
                <a:solidFill>
                  <a:srgbClr val="FFFF00"/>
                </a:solidFill>
                <a:latin typeface="IBM Plex Sans Regular"/>
              </a:endParaRPr>
            </a:p>
          </p:txBody>
        </p:sp>
        <p:sp>
          <p:nvSpPr>
            <p:cNvPr id="281" name="Oval 501">
              <a:extLst>
                <a:ext uri="{FF2B5EF4-FFF2-40B4-BE49-F238E27FC236}">
                  <a16:creationId xmlns:a16="http://schemas.microsoft.com/office/drawing/2014/main" id="{635B2DC0-D272-2104-044A-9B00F2F14A90}"/>
                </a:ext>
              </a:extLst>
            </p:cNvPr>
            <p:cNvSpPr/>
            <p:nvPr/>
          </p:nvSpPr>
          <p:spPr>
            <a:xfrm flipH="1">
              <a:off x="2273337" y="79336"/>
              <a:ext cx="117557" cy="117555"/>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282" name="Oval 508">
              <a:extLst>
                <a:ext uri="{FF2B5EF4-FFF2-40B4-BE49-F238E27FC236}">
                  <a16:creationId xmlns:a16="http://schemas.microsoft.com/office/drawing/2014/main" id="{EB87E73B-DA09-26DC-6774-2A52FC100BEE}"/>
                </a:ext>
              </a:extLst>
            </p:cNvPr>
            <p:cNvSpPr/>
            <p:nvPr/>
          </p:nvSpPr>
          <p:spPr>
            <a:xfrm flipH="1">
              <a:off x="2243406" y="423080"/>
              <a:ext cx="177419" cy="177419"/>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283" name="Oval 531">
              <a:extLst>
                <a:ext uri="{FF2B5EF4-FFF2-40B4-BE49-F238E27FC236}">
                  <a16:creationId xmlns:a16="http://schemas.microsoft.com/office/drawing/2014/main" id="{41844042-2A44-4BD0-6471-C276B4A94EFB}"/>
                </a:ext>
              </a:extLst>
            </p:cNvPr>
            <p:cNvSpPr/>
            <p:nvPr/>
          </p:nvSpPr>
          <p:spPr>
            <a:xfrm flipH="1">
              <a:off x="2205214" y="771820"/>
              <a:ext cx="253803" cy="253804"/>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284" name="Oval 544">
              <a:extLst>
                <a:ext uri="{FF2B5EF4-FFF2-40B4-BE49-F238E27FC236}">
                  <a16:creationId xmlns:a16="http://schemas.microsoft.com/office/drawing/2014/main" id="{42352365-2E5A-0364-CB55-03A533293A07}"/>
                </a:ext>
              </a:extLst>
            </p:cNvPr>
            <p:cNvSpPr/>
            <p:nvPr/>
          </p:nvSpPr>
          <p:spPr>
            <a:xfrm flipH="1">
              <a:off x="2235975" y="1161616"/>
              <a:ext cx="192281" cy="192281"/>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285" name="Oval 507">
              <a:extLst>
                <a:ext uri="{FF2B5EF4-FFF2-40B4-BE49-F238E27FC236}">
                  <a16:creationId xmlns:a16="http://schemas.microsoft.com/office/drawing/2014/main" id="{4E453743-144B-B13C-51C0-4BB2DA6A3007}"/>
                </a:ext>
              </a:extLst>
            </p:cNvPr>
            <p:cNvSpPr/>
            <p:nvPr/>
          </p:nvSpPr>
          <p:spPr>
            <a:xfrm flipH="1">
              <a:off x="2650307" y="453011"/>
              <a:ext cx="117556" cy="117557"/>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286" name="Oval 530">
              <a:extLst>
                <a:ext uri="{FF2B5EF4-FFF2-40B4-BE49-F238E27FC236}">
                  <a16:creationId xmlns:a16="http://schemas.microsoft.com/office/drawing/2014/main" id="{8C63AE66-BBEB-A26A-3A7E-70A28FC47907}"/>
                </a:ext>
              </a:extLst>
            </p:cNvPr>
            <p:cNvSpPr/>
            <p:nvPr/>
          </p:nvSpPr>
          <p:spPr>
            <a:xfrm flipH="1">
              <a:off x="2619305" y="793763"/>
              <a:ext cx="179561" cy="179561"/>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287" name="Oval 543">
              <a:extLst>
                <a:ext uri="{FF2B5EF4-FFF2-40B4-BE49-F238E27FC236}">
                  <a16:creationId xmlns:a16="http://schemas.microsoft.com/office/drawing/2014/main" id="{26DF78B4-7471-0696-ACD2-CC503A15D245}"/>
                </a:ext>
              </a:extLst>
            </p:cNvPr>
            <p:cNvSpPr/>
            <p:nvPr/>
          </p:nvSpPr>
          <p:spPr>
            <a:xfrm flipH="1">
              <a:off x="2650307" y="1196944"/>
              <a:ext cx="117556" cy="117556"/>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288" name="Oval 500">
              <a:extLst>
                <a:ext uri="{FF2B5EF4-FFF2-40B4-BE49-F238E27FC236}">
                  <a16:creationId xmlns:a16="http://schemas.microsoft.com/office/drawing/2014/main" id="{D434953B-7D5A-9900-CAD8-6E85AA7C9540}"/>
                </a:ext>
              </a:extLst>
            </p:cNvPr>
            <p:cNvSpPr/>
            <p:nvPr/>
          </p:nvSpPr>
          <p:spPr>
            <a:xfrm flipH="1">
              <a:off x="2596976" y="32244"/>
              <a:ext cx="224218" cy="224218"/>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grpSp>
      <p:sp>
        <p:nvSpPr>
          <p:cNvPr id="289" name="TextBox 288">
            <a:extLst>
              <a:ext uri="{FF2B5EF4-FFF2-40B4-BE49-F238E27FC236}">
                <a16:creationId xmlns:a16="http://schemas.microsoft.com/office/drawing/2014/main" id="{F26CE9E2-1B12-817A-C917-C757B24FC4E7}"/>
              </a:ext>
            </a:extLst>
          </p:cNvPr>
          <p:cNvSpPr txBox="1"/>
          <p:nvPr/>
        </p:nvSpPr>
        <p:spPr>
          <a:xfrm>
            <a:off x="9085385" y="7209931"/>
            <a:ext cx="676788" cy="1077218"/>
          </a:xfrm>
          <a:prstGeom prst="rect">
            <a:avLst/>
          </a:prstGeom>
          <a:noFill/>
        </p:spPr>
        <p:txBody>
          <a:bodyPr wrap="none" rtlCol="0">
            <a:spAutoFit/>
          </a:bodyPr>
          <a:lstStyle/>
          <a:p>
            <a:pPr defTabSz="1829242">
              <a:defRPr/>
            </a:pPr>
            <a:r>
              <a:rPr lang="en-US" sz="6400" dirty="0">
                <a:solidFill>
                  <a:srgbClr val="000000"/>
                </a:solidFill>
                <a:latin typeface="IBM Plex Sans" charset="0"/>
                <a:ea typeface="IBM Plex Sans" charset="0"/>
                <a:cs typeface="IBM Plex Sans" charset="0"/>
              </a:rPr>
              <a:t>+</a:t>
            </a:r>
          </a:p>
        </p:txBody>
      </p:sp>
    </p:spTree>
    <p:extLst>
      <p:ext uri="{BB962C8B-B14F-4D97-AF65-F5344CB8AC3E}">
        <p14:creationId xmlns:p14="http://schemas.microsoft.com/office/powerpoint/2010/main" val="45407389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6A7352EF-F7F3-F129-FF4A-5B444D0FB070}"/>
              </a:ext>
            </a:extLst>
          </p:cNvPr>
          <p:cNvSpPr txBox="1">
            <a:spLocks/>
          </p:cNvSpPr>
          <p:nvPr/>
        </p:nvSpPr>
        <p:spPr>
          <a:xfrm>
            <a:off x="638619" y="577850"/>
            <a:ext cx="11045952" cy="2104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r>
              <a:rPr lang="en-US" kern="0" dirty="0">
                <a:latin typeface="IBM Plex Sans Light"/>
              </a:rPr>
              <a:t>Large Language Models: </a:t>
            </a:r>
            <a:br>
              <a:rPr lang="en-US" kern="0" dirty="0">
                <a:latin typeface="IBM Plex Sans Light"/>
              </a:rPr>
            </a:br>
            <a:r>
              <a:rPr lang="en-US" kern="0" dirty="0">
                <a:latin typeface="IBM Plex Sans Light"/>
              </a:rPr>
              <a:t>Use-cases</a:t>
            </a:r>
            <a:endParaRPr lang="en-US" kern="0" dirty="0"/>
          </a:p>
        </p:txBody>
      </p:sp>
      <p:sp>
        <p:nvSpPr>
          <p:cNvPr id="16" name="Text Placeholder 3">
            <a:extLst>
              <a:ext uri="{FF2B5EF4-FFF2-40B4-BE49-F238E27FC236}">
                <a16:creationId xmlns:a16="http://schemas.microsoft.com/office/drawing/2014/main" id="{479D78EB-CD41-A461-DF32-B3A34DAA566B}"/>
              </a:ext>
            </a:extLst>
          </p:cNvPr>
          <p:cNvSpPr txBox="1">
            <a:spLocks/>
          </p:cNvSpPr>
          <p:nvPr/>
        </p:nvSpPr>
        <p:spPr>
          <a:xfrm>
            <a:off x="5123456" y="3631202"/>
            <a:ext cx="5023713" cy="775507"/>
          </a:xfrm>
          <a:prstGeom prst="rect">
            <a:avLst/>
          </a:prstGeom>
        </p:spPr>
        <p:txBody>
          <a:bodyPr lIns="91440" tIns="45720" rIns="91440" bIns="45720" anchor="t"/>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kern="0" dirty="0">
                <a:solidFill>
                  <a:srgbClr val="0D62FE"/>
                </a:solidFill>
                <a:latin typeface="IBM Plex Sans Light"/>
              </a:rPr>
              <a:t>Text Classification</a:t>
            </a:r>
            <a:endParaRPr lang="en-US" dirty="0"/>
          </a:p>
          <a:p>
            <a:endParaRPr lang="en-US" kern="0" dirty="0"/>
          </a:p>
        </p:txBody>
      </p:sp>
      <p:cxnSp>
        <p:nvCxnSpPr>
          <p:cNvPr id="24" name="Straight Connector 23">
            <a:extLst>
              <a:ext uri="{FF2B5EF4-FFF2-40B4-BE49-F238E27FC236}">
                <a16:creationId xmlns:a16="http://schemas.microsoft.com/office/drawing/2014/main" id="{89E94EF4-01BA-07F9-9CF4-5B7D60C52130}"/>
              </a:ext>
            </a:extLst>
          </p:cNvPr>
          <p:cNvCxnSpPr/>
          <p:nvPr/>
        </p:nvCxnSpPr>
        <p:spPr bwMode="auto">
          <a:xfrm>
            <a:off x="5123530" y="7943850"/>
            <a:ext cx="1162202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62BFE0B7-0F56-2ED4-1CFC-2280C02DB619}"/>
              </a:ext>
            </a:extLst>
          </p:cNvPr>
          <p:cNvCxnSpPr>
            <a:cxnSpLocks/>
          </p:cNvCxnSpPr>
          <p:nvPr/>
        </p:nvCxnSpPr>
        <p:spPr bwMode="auto">
          <a:xfrm flipH="1">
            <a:off x="10914691" y="2202452"/>
            <a:ext cx="47630" cy="1081604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9" name="Text Placeholder 3">
            <a:extLst>
              <a:ext uri="{FF2B5EF4-FFF2-40B4-BE49-F238E27FC236}">
                <a16:creationId xmlns:a16="http://schemas.microsoft.com/office/drawing/2014/main" id="{7796A42F-6F01-C037-36DC-CE275762E307}"/>
              </a:ext>
            </a:extLst>
          </p:cNvPr>
          <p:cNvSpPr txBox="1">
            <a:spLocks/>
          </p:cNvSpPr>
          <p:nvPr/>
        </p:nvSpPr>
        <p:spPr>
          <a:xfrm>
            <a:off x="12429573" y="3431177"/>
            <a:ext cx="4318772" cy="661207"/>
          </a:xfrm>
          <a:prstGeom prst="rect">
            <a:avLst/>
          </a:prstGeom>
        </p:spPr>
        <p:txBody>
          <a:bodyPr lIns="91440" tIns="45720" rIns="91440" bIns="45720" anchor="t"/>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kern="0" dirty="0">
                <a:solidFill>
                  <a:srgbClr val="0D62FE"/>
                </a:solidFill>
                <a:latin typeface="IBM Plex Sans Light"/>
              </a:rPr>
              <a:t>Question Answering</a:t>
            </a:r>
            <a:endParaRPr lang="en-US" dirty="0"/>
          </a:p>
          <a:p>
            <a:endParaRPr lang="en-US" kern="0" dirty="0"/>
          </a:p>
        </p:txBody>
      </p:sp>
      <p:sp>
        <p:nvSpPr>
          <p:cNvPr id="30" name="Text Placeholder 3">
            <a:extLst>
              <a:ext uri="{FF2B5EF4-FFF2-40B4-BE49-F238E27FC236}">
                <a16:creationId xmlns:a16="http://schemas.microsoft.com/office/drawing/2014/main" id="{F873C95D-9956-774D-0965-2856B6BB3FB7}"/>
              </a:ext>
            </a:extLst>
          </p:cNvPr>
          <p:cNvSpPr txBox="1">
            <a:spLocks/>
          </p:cNvSpPr>
          <p:nvPr/>
        </p:nvSpPr>
        <p:spPr>
          <a:xfrm>
            <a:off x="5122928" y="8346077"/>
            <a:ext cx="5538130" cy="1204132"/>
          </a:xfrm>
          <a:prstGeom prst="rect">
            <a:avLst/>
          </a:prstGeom>
        </p:spPr>
        <p:txBody>
          <a:bodyPr lIns="91440" tIns="45720" rIns="91440" bIns="45720" anchor="t"/>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kern="0" dirty="0">
                <a:solidFill>
                  <a:srgbClr val="0D62FE"/>
                </a:solidFill>
                <a:latin typeface="IBM Plex Sans Light"/>
              </a:rPr>
              <a:t>Document Summarization</a:t>
            </a:r>
            <a:endParaRPr lang="en-US" dirty="0"/>
          </a:p>
          <a:p>
            <a:endParaRPr lang="en-US" kern="0" dirty="0"/>
          </a:p>
        </p:txBody>
      </p:sp>
      <p:sp>
        <p:nvSpPr>
          <p:cNvPr id="31" name="Text Placeholder 3">
            <a:extLst>
              <a:ext uri="{FF2B5EF4-FFF2-40B4-BE49-F238E27FC236}">
                <a16:creationId xmlns:a16="http://schemas.microsoft.com/office/drawing/2014/main" id="{FA49D386-A13A-7E87-00E4-78DB41A84051}"/>
              </a:ext>
            </a:extLst>
          </p:cNvPr>
          <p:cNvSpPr txBox="1">
            <a:spLocks/>
          </p:cNvSpPr>
          <p:nvPr/>
        </p:nvSpPr>
        <p:spPr>
          <a:xfrm>
            <a:off x="13286916" y="8288927"/>
            <a:ext cx="3461411" cy="727882"/>
          </a:xfrm>
          <a:prstGeom prst="rect">
            <a:avLst/>
          </a:prstGeom>
        </p:spPr>
        <p:txBody>
          <a:bodyPr lIns="91440" tIns="45720" rIns="91440" bIns="45720" anchor="t"/>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kern="0" dirty="0">
                <a:solidFill>
                  <a:srgbClr val="0D62FE"/>
                </a:solidFill>
                <a:latin typeface="IBM Plex Sans Light"/>
              </a:rPr>
              <a:t>Text Generation</a:t>
            </a:r>
            <a:endParaRPr lang="en-US" dirty="0"/>
          </a:p>
          <a:p>
            <a:endParaRPr lang="en-US" kern="0" dirty="0"/>
          </a:p>
        </p:txBody>
      </p:sp>
      <p:pic>
        <p:nvPicPr>
          <p:cNvPr id="32" name="Picture 31">
            <a:extLst>
              <a:ext uri="{FF2B5EF4-FFF2-40B4-BE49-F238E27FC236}">
                <a16:creationId xmlns:a16="http://schemas.microsoft.com/office/drawing/2014/main" id="{48DBA41F-6702-AEEF-6CEE-995E23EF7D39}"/>
              </a:ext>
            </a:extLst>
          </p:cNvPr>
          <p:cNvPicPr>
            <a:picLocks noChangeAspect="1"/>
          </p:cNvPicPr>
          <p:nvPr/>
        </p:nvPicPr>
        <p:blipFill>
          <a:blip r:embed="rId3"/>
          <a:stretch>
            <a:fillRect/>
          </a:stretch>
        </p:blipFill>
        <p:spPr>
          <a:xfrm>
            <a:off x="5268011" y="4410075"/>
            <a:ext cx="3029345" cy="2933700"/>
          </a:xfrm>
          <a:prstGeom prst="rect">
            <a:avLst/>
          </a:prstGeom>
        </p:spPr>
      </p:pic>
      <p:pic>
        <p:nvPicPr>
          <p:cNvPr id="34" name="Picture 33">
            <a:extLst>
              <a:ext uri="{FF2B5EF4-FFF2-40B4-BE49-F238E27FC236}">
                <a16:creationId xmlns:a16="http://schemas.microsoft.com/office/drawing/2014/main" id="{AA6B5013-2725-5F2B-1D83-1B226F0F4A7A}"/>
              </a:ext>
            </a:extLst>
          </p:cNvPr>
          <p:cNvPicPr>
            <a:picLocks noChangeAspect="1"/>
          </p:cNvPicPr>
          <p:nvPr/>
        </p:nvPicPr>
        <p:blipFill>
          <a:blip r:embed="rId4">
            <a:clrChange>
              <a:clrFrom>
                <a:srgbClr val="F9F9F9"/>
              </a:clrFrom>
              <a:clrTo>
                <a:srgbClr val="F9F9F9">
                  <a:alpha val="0"/>
                </a:srgbClr>
              </a:clrTo>
            </a:clrChange>
          </a:blip>
          <a:stretch>
            <a:fillRect/>
          </a:stretch>
        </p:blipFill>
        <p:spPr>
          <a:xfrm>
            <a:off x="13451051" y="4338638"/>
            <a:ext cx="2876925" cy="3086100"/>
          </a:xfrm>
          <a:prstGeom prst="rect">
            <a:avLst/>
          </a:prstGeom>
        </p:spPr>
      </p:pic>
      <p:pic>
        <p:nvPicPr>
          <p:cNvPr id="35" name="Picture 34">
            <a:extLst>
              <a:ext uri="{FF2B5EF4-FFF2-40B4-BE49-F238E27FC236}">
                <a16:creationId xmlns:a16="http://schemas.microsoft.com/office/drawing/2014/main" id="{EE300512-466C-2111-072E-EAF5082D66D5}"/>
              </a:ext>
            </a:extLst>
          </p:cNvPr>
          <p:cNvPicPr>
            <a:picLocks noChangeAspect="1"/>
          </p:cNvPicPr>
          <p:nvPr/>
        </p:nvPicPr>
        <p:blipFill>
          <a:blip r:embed="rId5"/>
          <a:stretch>
            <a:fillRect/>
          </a:stretch>
        </p:blipFill>
        <p:spPr>
          <a:xfrm>
            <a:off x="5268011" y="9024938"/>
            <a:ext cx="2524454" cy="2981325"/>
          </a:xfrm>
          <a:prstGeom prst="rect">
            <a:avLst/>
          </a:prstGeom>
        </p:spPr>
      </p:pic>
      <p:pic>
        <p:nvPicPr>
          <p:cNvPr id="2" name="Picture 1">
            <a:extLst>
              <a:ext uri="{FF2B5EF4-FFF2-40B4-BE49-F238E27FC236}">
                <a16:creationId xmlns:a16="http://schemas.microsoft.com/office/drawing/2014/main" id="{6E3A4DE1-DCFF-6018-9E09-9D5FF5F736A4}"/>
              </a:ext>
            </a:extLst>
          </p:cNvPr>
          <p:cNvPicPr>
            <a:picLocks noChangeAspect="1"/>
          </p:cNvPicPr>
          <p:nvPr/>
        </p:nvPicPr>
        <p:blipFill>
          <a:blip r:embed="rId6"/>
          <a:stretch>
            <a:fillRect/>
          </a:stretch>
        </p:blipFill>
        <p:spPr>
          <a:xfrm>
            <a:off x="13746365" y="9024938"/>
            <a:ext cx="2533980" cy="2809875"/>
          </a:xfrm>
          <a:prstGeom prst="rect">
            <a:avLst/>
          </a:prstGeom>
        </p:spPr>
      </p:pic>
    </p:spTree>
    <p:extLst>
      <p:ext uri="{BB962C8B-B14F-4D97-AF65-F5344CB8AC3E}">
        <p14:creationId xmlns:p14="http://schemas.microsoft.com/office/powerpoint/2010/main" val="319813674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6A7352EF-F7F3-F129-FF4A-5B444D0FB070}"/>
              </a:ext>
            </a:extLst>
          </p:cNvPr>
          <p:cNvSpPr txBox="1">
            <a:spLocks/>
          </p:cNvSpPr>
          <p:nvPr/>
        </p:nvSpPr>
        <p:spPr>
          <a:xfrm>
            <a:off x="638619" y="577850"/>
            <a:ext cx="11045952" cy="21043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r>
              <a:rPr lang="en-US" kern="0" dirty="0">
                <a:latin typeface="IBM Plex Sans Light"/>
              </a:rPr>
              <a:t>Large Language model: Reference Model</a:t>
            </a:r>
            <a:endParaRPr lang="en-US" kern="0" dirty="0"/>
          </a:p>
        </p:txBody>
      </p:sp>
      <p:sp>
        <p:nvSpPr>
          <p:cNvPr id="16" name="Text Placeholder 5">
            <a:extLst>
              <a:ext uri="{FF2B5EF4-FFF2-40B4-BE49-F238E27FC236}">
                <a16:creationId xmlns:a16="http://schemas.microsoft.com/office/drawing/2014/main" id="{6C689CCD-4AA8-9982-3BFF-CBF18E5DAE28}"/>
              </a:ext>
            </a:extLst>
          </p:cNvPr>
          <p:cNvSpPr txBox="1">
            <a:spLocks/>
          </p:cNvSpPr>
          <p:nvPr/>
        </p:nvSpPr>
        <p:spPr>
          <a:xfrm>
            <a:off x="1208839" y="4191000"/>
            <a:ext cx="9251259" cy="6281927"/>
          </a:xfrm>
          <a:prstGeom prst="rect">
            <a:avLst/>
          </a:prstGeom>
        </p:spPr>
        <p:txBody>
          <a:bodyPr lIns="91440" tIns="45720" rIns="91440" bIns="45720" anchor="t"/>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4400" kern="0" dirty="0">
                <a:solidFill>
                  <a:schemeClr val="accent1"/>
                </a:solidFill>
                <a:latin typeface="IBM Plex Sans Light"/>
              </a:rPr>
              <a:t>How it works</a:t>
            </a:r>
            <a:endParaRPr lang="en-US" sz="4400">
              <a:solidFill>
                <a:schemeClr val="accent1"/>
              </a:solidFill>
            </a:endParaRPr>
          </a:p>
          <a:p>
            <a:endParaRPr lang="en-US" kern="0" dirty="0">
              <a:solidFill>
                <a:schemeClr val="accent1"/>
              </a:solidFill>
            </a:endParaRPr>
          </a:p>
          <a:p>
            <a:pPr marL="571500" indent="-571500">
              <a:spcAft>
                <a:spcPts val="2000"/>
              </a:spcAft>
              <a:buChar char="•"/>
            </a:pPr>
            <a:r>
              <a:rPr lang="en-US" kern="0" dirty="0">
                <a:latin typeface="IBM Plex Sans Light"/>
              </a:rPr>
              <a:t>Text get Tokenized</a:t>
            </a:r>
          </a:p>
          <a:p>
            <a:pPr marL="571500" indent="-571500">
              <a:spcAft>
                <a:spcPts val="2000"/>
              </a:spcAft>
              <a:buChar char="•"/>
            </a:pPr>
            <a:r>
              <a:rPr lang="en-US" kern="0" dirty="0">
                <a:latin typeface="IBM Plex Sans Light"/>
              </a:rPr>
              <a:t>Tokens get fed to model</a:t>
            </a:r>
          </a:p>
          <a:p>
            <a:pPr marL="571500" indent="-571500">
              <a:spcAft>
                <a:spcPts val="2000"/>
              </a:spcAft>
              <a:buChar char="•"/>
            </a:pPr>
            <a:r>
              <a:rPr lang="en-US" kern="0" dirty="0">
                <a:latin typeface="IBM Plex Sans Light"/>
              </a:rPr>
              <a:t>Model Outputs Predicted Tokens</a:t>
            </a:r>
          </a:p>
          <a:p>
            <a:pPr marL="571500" indent="-571500">
              <a:spcAft>
                <a:spcPts val="2000"/>
              </a:spcAft>
              <a:buChar char="•"/>
            </a:pPr>
            <a:r>
              <a:rPr lang="en-US" kern="0" dirty="0">
                <a:latin typeface="IBM Plex Sans Light"/>
              </a:rPr>
              <a:t>Output tokens converted to texts</a:t>
            </a:r>
            <a:endParaRPr lang="en-US" kern="0" dirty="0"/>
          </a:p>
        </p:txBody>
      </p:sp>
      <p:sp>
        <p:nvSpPr>
          <p:cNvPr id="17" name="Rectangle 16">
            <a:extLst>
              <a:ext uri="{FF2B5EF4-FFF2-40B4-BE49-F238E27FC236}">
                <a16:creationId xmlns:a16="http://schemas.microsoft.com/office/drawing/2014/main" id="{F9235113-0B44-4A7C-80FB-06390F078B51}"/>
              </a:ext>
            </a:extLst>
          </p:cNvPr>
          <p:cNvSpPr/>
          <p:nvPr/>
        </p:nvSpPr>
        <p:spPr bwMode="auto">
          <a:xfrm>
            <a:off x="15089624" y="381000"/>
            <a:ext cx="7392243" cy="1466850"/>
          </a:xfrm>
          <a:prstGeom prst="rect">
            <a:avLst/>
          </a:prstGeom>
          <a:solidFill>
            <a:schemeClr val="accent1">
              <a:lumMod val="20000"/>
              <a:lumOff val="80000"/>
            </a:schemeClr>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sp>
        <p:nvSpPr>
          <p:cNvPr id="18" name="TextBox 17">
            <a:extLst>
              <a:ext uri="{FF2B5EF4-FFF2-40B4-BE49-F238E27FC236}">
                <a16:creationId xmlns:a16="http://schemas.microsoft.com/office/drawing/2014/main" id="{0D617440-3549-E4FC-5D78-82B81830B48F}"/>
              </a:ext>
            </a:extLst>
          </p:cNvPr>
          <p:cNvSpPr txBox="1"/>
          <p:nvPr/>
        </p:nvSpPr>
        <p:spPr>
          <a:xfrm>
            <a:off x="16516350" y="838200"/>
            <a:ext cx="4171950" cy="49244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2438400">
              <a:buSzPct val="100000"/>
            </a:pPr>
            <a:r>
              <a:rPr lang="en-US" sz="3200" dirty="0">
                <a:cs typeface="Arial"/>
              </a:rPr>
              <a:t>Ada Lovelace is …..</a:t>
            </a:r>
            <a:endParaRPr lang="en-US" sz="3200">
              <a:cs typeface="Arial" panose="020B0604020202020204" pitchFamily="34" charset="0"/>
            </a:endParaRPr>
          </a:p>
        </p:txBody>
      </p:sp>
      <p:sp>
        <p:nvSpPr>
          <p:cNvPr id="19" name="Rectangle 18">
            <a:extLst>
              <a:ext uri="{FF2B5EF4-FFF2-40B4-BE49-F238E27FC236}">
                <a16:creationId xmlns:a16="http://schemas.microsoft.com/office/drawing/2014/main" id="{CABF615A-3304-4F94-57C6-54F73F26A969}"/>
              </a:ext>
            </a:extLst>
          </p:cNvPr>
          <p:cNvSpPr/>
          <p:nvPr/>
        </p:nvSpPr>
        <p:spPr bwMode="auto">
          <a:xfrm>
            <a:off x="15156308" y="2257425"/>
            <a:ext cx="7392243" cy="1466850"/>
          </a:xfrm>
          <a:prstGeom prst="rect">
            <a:avLst/>
          </a:prstGeom>
          <a:solidFill>
            <a:schemeClr val="accent1">
              <a:lumMod val="20000"/>
              <a:lumOff val="80000"/>
            </a:schemeClr>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sp>
        <p:nvSpPr>
          <p:cNvPr id="20" name="TextBox 19">
            <a:extLst>
              <a:ext uri="{FF2B5EF4-FFF2-40B4-BE49-F238E27FC236}">
                <a16:creationId xmlns:a16="http://schemas.microsoft.com/office/drawing/2014/main" id="{8B45802A-2AFB-E181-EE9F-C95C644F09A5}"/>
              </a:ext>
            </a:extLst>
          </p:cNvPr>
          <p:cNvSpPr txBox="1"/>
          <p:nvPr/>
        </p:nvSpPr>
        <p:spPr>
          <a:xfrm>
            <a:off x="16173406" y="2781300"/>
            <a:ext cx="5362729" cy="430887"/>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2438400"/>
            <a:r>
              <a:rPr lang="en-US" sz="2800" dirty="0">
                <a:cs typeface="Arial"/>
              </a:rPr>
              <a:t>[23255, 23974, 295, 815, ….]</a:t>
            </a:r>
            <a:endParaRPr lang="en-US" sz="2800"/>
          </a:p>
        </p:txBody>
      </p:sp>
      <p:sp>
        <p:nvSpPr>
          <p:cNvPr id="21" name="Rectangle 20">
            <a:extLst>
              <a:ext uri="{FF2B5EF4-FFF2-40B4-BE49-F238E27FC236}">
                <a16:creationId xmlns:a16="http://schemas.microsoft.com/office/drawing/2014/main" id="{B5050844-15A4-6086-6C8D-EC03AD7FA6DD}"/>
              </a:ext>
            </a:extLst>
          </p:cNvPr>
          <p:cNvSpPr/>
          <p:nvPr/>
        </p:nvSpPr>
        <p:spPr bwMode="auto">
          <a:xfrm>
            <a:off x="15144779" y="4171950"/>
            <a:ext cx="7392243" cy="1466850"/>
          </a:xfrm>
          <a:prstGeom prst="rect">
            <a:avLst/>
          </a:prstGeom>
          <a:solidFill>
            <a:schemeClr val="accent1">
              <a:lumMod val="20000"/>
              <a:lumOff val="80000"/>
            </a:schemeClr>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sp>
        <p:nvSpPr>
          <p:cNvPr id="22" name="TextBox 21">
            <a:extLst>
              <a:ext uri="{FF2B5EF4-FFF2-40B4-BE49-F238E27FC236}">
                <a16:creationId xmlns:a16="http://schemas.microsoft.com/office/drawing/2014/main" id="{B864B766-4D65-2C9A-BADE-0773E0874B68}"/>
              </a:ext>
            </a:extLst>
          </p:cNvPr>
          <p:cNvSpPr txBox="1"/>
          <p:nvPr/>
        </p:nvSpPr>
        <p:spPr>
          <a:xfrm>
            <a:off x="17581100" y="4657725"/>
            <a:ext cx="2419122" cy="49244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2438400"/>
            <a:r>
              <a:rPr lang="en-US" sz="3200" dirty="0">
                <a:cs typeface="Arial"/>
              </a:rPr>
              <a:t>Output Layer</a:t>
            </a:r>
            <a:endParaRPr lang="en-US"/>
          </a:p>
        </p:txBody>
      </p:sp>
      <p:sp>
        <p:nvSpPr>
          <p:cNvPr id="23" name="Rectangle 22">
            <a:extLst>
              <a:ext uri="{FF2B5EF4-FFF2-40B4-BE49-F238E27FC236}">
                <a16:creationId xmlns:a16="http://schemas.microsoft.com/office/drawing/2014/main" id="{F7E59DA4-0EAD-EE11-2919-FA7045E72199}"/>
              </a:ext>
            </a:extLst>
          </p:cNvPr>
          <p:cNvSpPr/>
          <p:nvPr/>
        </p:nvSpPr>
        <p:spPr bwMode="auto">
          <a:xfrm>
            <a:off x="15099150" y="6143625"/>
            <a:ext cx="7392243" cy="1466850"/>
          </a:xfrm>
          <a:prstGeom prst="rect">
            <a:avLst/>
          </a:prstGeom>
          <a:solidFill>
            <a:schemeClr val="accent1">
              <a:lumMod val="20000"/>
              <a:lumOff val="80000"/>
            </a:schemeClr>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sp>
        <p:nvSpPr>
          <p:cNvPr id="24" name="TextBox 23">
            <a:extLst>
              <a:ext uri="{FF2B5EF4-FFF2-40B4-BE49-F238E27FC236}">
                <a16:creationId xmlns:a16="http://schemas.microsoft.com/office/drawing/2014/main" id="{5E0AE178-CDC2-5B0D-6CB3-3F5C2E459E07}"/>
              </a:ext>
            </a:extLst>
          </p:cNvPr>
          <p:cNvSpPr txBox="1"/>
          <p:nvPr/>
        </p:nvSpPr>
        <p:spPr>
          <a:xfrm>
            <a:off x="17354659" y="6629400"/>
            <a:ext cx="2857329" cy="49244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2438400"/>
            <a:r>
              <a:rPr lang="en-US" sz="3200">
                <a:cs typeface="Arial"/>
              </a:rPr>
              <a:t>Attention Layer</a:t>
            </a:r>
            <a:endParaRPr lang="en-US"/>
          </a:p>
        </p:txBody>
      </p:sp>
      <p:sp>
        <p:nvSpPr>
          <p:cNvPr id="25" name="Rectangle 24">
            <a:extLst>
              <a:ext uri="{FF2B5EF4-FFF2-40B4-BE49-F238E27FC236}">
                <a16:creationId xmlns:a16="http://schemas.microsoft.com/office/drawing/2014/main" id="{050DE879-338A-A08F-368C-BC07F0E189E8}"/>
              </a:ext>
            </a:extLst>
          </p:cNvPr>
          <p:cNvSpPr/>
          <p:nvPr/>
        </p:nvSpPr>
        <p:spPr bwMode="auto">
          <a:xfrm>
            <a:off x="15089624" y="8058150"/>
            <a:ext cx="7392243" cy="1466850"/>
          </a:xfrm>
          <a:prstGeom prst="rect">
            <a:avLst/>
          </a:prstGeom>
          <a:solidFill>
            <a:schemeClr val="accent1">
              <a:lumMod val="20000"/>
              <a:lumOff val="80000"/>
            </a:schemeClr>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sp>
        <p:nvSpPr>
          <p:cNvPr id="26" name="TextBox 25">
            <a:extLst>
              <a:ext uri="{FF2B5EF4-FFF2-40B4-BE49-F238E27FC236}">
                <a16:creationId xmlns:a16="http://schemas.microsoft.com/office/drawing/2014/main" id="{FA57A70C-861C-2D5B-5A40-96558E212293}"/>
              </a:ext>
            </a:extLst>
          </p:cNvPr>
          <p:cNvSpPr txBox="1"/>
          <p:nvPr/>
        </p:nvSpPr>
        <p:spPr>
          <a:xfrm>
            <a:off x="17183187" y="8543925"/>
            <a:ext cx="3352694" cy="49244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2438400"/>
            <a:r>
              <a:rPr lang="en-US" sz="3200" dirty="0">
                <a:cs typeface="Arial"/>
              </a:rPr>
              <a:t>Embeddings Layer</a:t>
            </a:r>
            <a:endParaRPr lang="en-US" dirty="0"/>
          </a:p>
        </p:txBody>
      </p:sp>
      <p:sp>
        <p:nvSpPr>
          <p:cNvPr id="29" name="Rectangle 28">
            <a:extLst>
              <a:ext uri="{FF2B5EF4-FFF2-40B4-BE49-F238E27FC236}">
                <a16:creationId xmlns:a16="http://schemas.microsoft.com/office/drawing/2014/main" id="{A8044CAE-949E-BF49-52E7-018E06D3D7C2}"/>
              </a:ext>
            </a:extLst>
          </p:cNvPr>
          <p:cNvSpPr/>
          <p:nvPr/>
        </p:nvSpPr>
        <p:spPr bwMode="auto">
          <a:xfrm>
            <a:off x="15106600" y="10020300"/>
            <a:ext cx="7392243" cy="1466850"/>
          </a:xfrm>
          <a:prstGeom prst="rect">
            <a:avLst/>
          </a:prstGeom>
          <a:solidFill>
            <a:schemeClr val="accent1">
              <a:lumMod val="20000"/>
              <a:lumOff val="80000"/>
            </a:schemeClr>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sp>
        <p:nvSpPr>
          <p:cNvPr id="30" name="TextBox 29">
            <a:extLst>
              <a:ext uri="{FF2B5EF4-FFF2-40B4-BE49-F238E27FC236}">
                <a16:creationId xmlns:a16="http://schemas.microsoft.com/office/drawing/2014/main" id="{4C8EDFDA-BE9C-A940-72F5-BECFA6F23F5C}"/>
              </a:ext>
            </a:extLst>
          </p:cNvPr>
          <p:cNvSpPr txBox="1"/>
          <p:nvPr/>
        </p:nvSpPr>
        <p:spPr>
          <a:xfrm>
            <a:off x="15142310" y="10544175"/>
            <a:ext cx="7687131" cy="430887"/>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2438400"/>
            <a:r>
              <a:rPr lang="en-US" sz="2700" dirty="0">
                <a:solidFill>
                  <a:srgbClr val="000000"/>
                </a:solidFill>
                <a:ea typeface="+mn-lt"/>
                <a:cs typeface="+mn-lt"/>
              </a:rPr>
              <a:t>[1, 11644, 338, 23255, 23974, 295, 815, 1577]</a:t>
            </a:r>
            <a:endParaRPr lang="en-US" sz="2700"/>
          </a:p>
        </p:txBody>
      </p:sp>
      <p:sp>
        <p:nvSpPr>
          <p:cNvPr id="31" name="Rectangle 30">
            <a:extLst>
              <a:ext uri="{FF2B5EF4-FFF2-40B4-BE49-F238E27FC236}">
                <a16:creationId xmlns:a16="http://schemas.microsoft.com/office/drawing/2014/main" id="{01CB855D-5B63-DDAB-1205-8F4116CC4206}"/>
              </a:ext>
            </a:extLst>
          </p:cNvPr>
          <p:cNvSpPr/>
          <p:nvPr/>
        </p:nvSpPr>
        <p:spPr bwMode="auto">
          <a:xfrm>
            <a:off x="15154212" y="11915775"/>
            <a:ext cx="7392243" cy="1466850"/>
          </a:xfrm>
          <a:prstGeom prst="rect">
            <a:avLst/>
          </a:prstGeom>
          <a:solidFill>
            <a:schemeClr val="accent1">
              <a:lumMod val="20000"/>
              <a:lumOff val="80000"/>
            </a:schemeClr>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sp>
        <p:nvSpPr>
          <p:cNvPr id="32" name="TextBox 31">
            <a:extLst>
              <a:ext uri="{FF2B5EF4-FFF2-40B4-BE49-F238E27FC236}">
                <a16:creationId xmlns:a16="http://schemas.microsoft.com/office/drawing/2014/main" id="{02643E9F-2D47-F55C-BA35-6EC1D30BFBC1}"/>
              </a:ext>
            </a:extLst>
          </p:cNvPr>
          <p:cNvSpPr txBox="1"/>
          <p:nvPr/>
        </p:nvSpPr>
        <p:spPr>
          <a:xfrm>
            <a:off x="16904644" y="12334875"/>
            <a:ext cx="4171950" cy="98488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2438400"/>
            <a:r>
              <a:rPr lang="en-US" sz="3200" dirty="0">
                <a:solidFill>
                  <a:srgbClr val="000000"/>
                </a:solidFill>
                <a:ea typeface="+mn-lt"/>
                <a:cs typeface="+mn-lt"/>
              </a:rPr>
              <a:t>Who is Ada Lovelace ?</a:t>
            </a:r>
            <a:endParaRPr lang="en-US" dirty="0"/>
          </a:p>
          <a:p>
            <a:pPr defTabSz="2438400"/>
            <a:endParaRPr lang="en-US" sz="3200" dirty="0">
              <a:cs typeface="Arial" panose="020B0604020202020204" pitchFamily="34" charset="0"/>
            </a:endParaRPr>
          </a:p>
        </p:txBody>
      </p:sp>
      <p:sp>
        <p:nvSpPr>
          <p:cNvPr id="33" name="Rectangle 32">
            <a:extLst>
              <a:ext uri="{FF2B5EF4-FFF2-40B4-BE49-F238E27FC236}">
                <a16:creationId xmlns:a16="http://schemas.microsoft.com/office/drawing/2014/main" id="{E6582933-DC33-AB02-14B9-E1EEA87D4783}"/>
              </a:ext>
            </a:extLst>
          </p:cNvPr>
          <p:cNvSpPr/>
          <p:nvPr/>
        </p:nvSpPr>
        <p:spPr bwMode="auto">
          <a:xfrm>
            <a:off x="14498960" y="3933825"/>
            <a:ext cx="8687812" cy="5886450"/>
          </a:xfrm>
          <a:prstGeom prst="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sp>
        <p:nvSpPr>
          <p:cNvPr id="34" name="TextBox 33">
            <a:extLst>
              <a:ext uri="{FF2B5EF4-FFF2-40B4-BE49-F238E27FC236}">
                <a16:creationId xmlns:a16="http://schemas.microsoft.com/office/drawing/2014/main" id="{5C085C8B-3BAD-0824-4537-6037D77E5796}"/>
              </a:ext>
            </a:extLst>
          </p:cNvPr>
          <p:cNvSpPr txBox="1"/>
          <p:nvPr/>
        </p:nvSpPr>
        <p:spPr>
          <a:xfrm>
            <a:off x="13472983" y="6267450"/>
            <a:ext cx="875872" cy="49244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2438400"/>
            <a:r>
              <a:rPr lang="en-US" sz="3200" dirty="0">
                <a:cs typeface="Arial"/>
              </a:rPr>
              <a:t>LLM</a:t>
            </a:r>
            <a:endParaRPr lang="en-US" dirty="0"/>
          </a:p>
        </p:txBody>
      </p:sp>
    </p:spTree>
    <p:extLst>
      <p:ext uri="{BB962C8B-B14F-4D97-AF65-F5344CB8AC3E}">
        <p14:creationId xmlns:p14="http://schemas.microsoft.com/office/powerpoint/2010/main" val="122309434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8185256"/>
      </p:ext>
    </p:extLst>
  </p:cSld>
  <p:clrMapOvr>
    <a:masterClrMapping/>
  </p:clrMapOvr>
  <p:transition spd="med"/>
</p:sld>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kumimoji="0" sz="20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algn="l" defTabSz="2438400">
          <a:buSzPct val="100000"/>
          <a:defRPr sz="2400" dirty="0" smtClean="0">
            <a:cs typeface="Arial" panose="020B0604020202020204" pitchFamily="34"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461DE280-6773-3240-A149-7E3C0A49F9FC}" vid="{119F70B9-3B70-5545-8722-9A4DAAA12CBF}"/>
    </a:ext>
  </a:ext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ppt/theme/theme4.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docProps/app.xml><?xml version="1.0" encoding="utf-8"?>
<Properties xmlns="http://schemas.openxmlformats.org/officeDocument/2006/extended-properties" xmlns:vt="http://schemas.openxmlformats.org/officeDocument/2006/docPropsVTypes">
  <Template>IBM presentation template</Template>
  <TotalTime>61790</TotalTime>
  <Words>1114</Words>
  <Application>Microsoft Macintosh PowerPoint</Application>
  <PresentationFormat>Custom</PresentationFormat>
  <Paragraphs>108</Paragraphs>
  <Slides>7</Slides>
  <Notes>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7</vt:i4>
      </vt:variant>
    </vt:vector>
  </HeadingPairs>
  <TitlesOfParts>
    <vt:vector size="17" baseType="lpstr">
      <vt:lpstr>Arial</vt:lpstr>
      <vt:lpstr>IBM Plex Sans Light</vt:lpstr>
      <vt:lpstr>IBM Plex Sans SmBld</vt:lpstr>
      <vt:lpstr>IBM Plex Sans Regular</vt:lpstr>
      <vt:lpstr>Tw Cen MT</vt:lpstr>
      <vt:lpstr>Tw Cen MT Condensed</vt:lpstr>
      <vt:lpstr>Wingdings 3</vt:lpstr>
      <vt:lpstr>IBM Plex Sans</vt:lpstr>
      <vt:lpstr>IBM presentation enablement template</vt:lpstr>
      <vt:lpstr>Integral</vt:lpstr>
      <vt:lpstr>Introduction to LLM</vt:lpstr>
      <vt:lpstr>The story of AI is a story of data representations</vt:lpstr>
      <vt:lpstr>Foundation models are … </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Plex embedded template – enablement version</dc:title>
  <dc:subject/>
  <dc:creator>Cailey Giorgi</dc:creator>
  <cp:keywords/>
  <dc:description/>
  <cp:lastModifiedBy>Sahith R Shetty</cp:lastModifiedBy>
  <cp:revision>584</cp:revision>
  <cp:lastPrinted>2023-05-14T22:25:18Z</cp:lastPrinted>
  <dcterms:created xsi:type="dcterms:W3CDTF">2023-01-13T17:40:38Z</dcterms:created>
  <dcterms:modified xsi:type="dcterms:W3CDTF">2025-02-17T14:43:32Z</dcterms:modified>
  <cp:category/>
</cp:coreProperties>
</file>